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147138974" r:id="rId2"/>
    <p:sldId id="2166" r:id="rId3"/>
    <p:sldId id="2167" r:id="rId4"/>
    <p:sldId id="2062" r:id="rId5"/>
    <p:sldId id="2168" r:id="rId6"/>
    <p:sldId id="2127" r:id="rId7"/>
    <p:sldId id="1942" r:id="rId8"/>
    <p:sldId id="1943" r:id="rId9"/>
    <p:sldId id="2128" r:id="rId10"/>
    <p:sldId id="2129" r:id="rId11"/>
    <p:sldId id="1944" r:id="rId12"/>
    <p:sldId id="2130" r:id="rId13"/>
    <p:sldId id="2169" r:id="rId14"/>
    <p:sldId id="2065" r:id="rId15"/>
    <p:sldId id="1955" r:id="rId16"/>
    <p:sldId id="2088" r:id="rId17"/>
    <p:sldId id="2071" r:id="rId18"/>
    <p:sldId id="2131" r:id="rId19"/>
    <p:sldId id="2074" r:id="rId20"/>
    <p:sldId id="2174" r:id="rId21"/>
    <p:sldId id="2175" r:id="rId22"/>
    <p:sldId id="2176" r:id="rId23"/>
    <p:sldId id="2132" r:id="rId24"/>
    <p:sldId id="2077" r:id="rId25"/>
    <p:sldId id="2099" r:id="rId26"/>
    <p:sldId id="1956" r:id="rId27"/>
    <p:sldId id="1958" r:id="rId28"/>
    <p:sldId id="2100" r:id="rId29"/>
    <p:sldId id="2134" r:id="rId30"/>
    <p:sldId id="2101" r:id="rId31"/>
    <p:sldId id="2165" r:id="rId32"/>
  </p:sldIdLst>
  <p:sldSz cx="12192000" cy="6858000"/>
  <p:notesSz cx="7315200" cy="9601200"/>
  <p:defaultTextStyle>
    <a:defPPr>
      <a:defRPr lang="en-CA"/>
    </a:defPPr>
    <a:lvl1pPr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1pPr>
    <a:lvl2pPr marL="4572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2pPr>
    <a:lvl3pPr marL="9144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3pPr>
    <a:lvl4pPr marL="13716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4pPr>
    <a:lvl5pPr marL="1828800" algn="l" rtl="0" eaLnBrk="0" fontAlgn="base" hangingPunct="0">
      <a:lnSpc>
        <a:spcPct val="110000"/>
      </a:lnSpc>
      <a:spcBef>
        <a:spcPct val="10000"/>
      </a:spcBef>
      <a:spcAft>
        <a:spcPct val="10000"/>
      </a:spcAft>
      <a:defRPr sz="2400" kern="1200">
        <a:solidFill>
          <a:schemeClr val="tx1"/>
        </a:solidFill>
        <a:latin typeface="Georgia" pitchFamily="18" charset="0"/>
        <a:ea typeface="+mn-ea"/>
        <a:cs typeface="+mn-cs"/>
      </a:defRPr>
    </a:lvl5pPr>
    <a:lvl6pPr marL="2286000" algn="l" defTabSz="914400" rtl="0" eaLnBrk="1" latinLnBrk="0" hangingPunct="1">
      <a:defRPr sz="2400" kern="1200">
        <a:solidFill>
          <a:schemeClr val="tx1"/>
        </a:solidFill>
        <a:latin typeface="Georgia" pitchFamily="18" charset="0"/>
        <a:ea typeface="+mn-ea"/>
        <a:cs typeface="+mn-cs"/>
      </a:defRPr>
    </a:lvl6pPr>
    <a:lvl7pPr marL="2743200" algn="l" defTabSz="914400" rtl="0" eaLnBrk="1" latinLnBrk="0" hangingPunct="1">
      <a:defRPr sz="2400" kern="1200">
        <a:solidFill>
          <a:schemeClr val="tx1"/>
        </a:solidFill>
        <a:latin typeface="Georgia" pitchFamily="18" charset="0"/>
        <a:ea typeface="+mn-ea"/>
        <a:cs typeface="+mn-cs"/>
      </a:defRPr>
    </a:lvl7pPr>
    <a:lvl8pPr marL="3200400" algn="l" defTabSz="914400" rtl="0" eaLnBrk="1" latinLnBrk="0" hangingPunct="1">
      <a:defRPr sz="2400" kern="1200">
        <a:solidFill>
          <a:schemeClr val="tx1"/>
        </a:solidFill>
        <a:latin typeface="Georgia" pitchFamily="18" charset="0"/>
        <a:ea typeface="+mn-ea"/>
        <a:cs typeface="+mn-cs"/>
      </a:defRPr>
    </a:lvl8pPr>
    <a:lvl9pPr marL="3657600" algn="l" defTabSz="914400" rtl="0" eaLnBrk="1" latinLnBrk="0" hangingPunct="1">
      <a:defRPr sz="2400" kern="1200">
        <a:solidFill>
          <a:schemeClr val="tx1"/>
        </a:solidFill>
        <a:latin typeface="Georgia" pitchFamily="18"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5C5"/>
    <a:srgbClr val="FFEAA7"/>
    <a:srgbClr val="008345"/>
    <a:srgbClr val="FFFFD5"/>
    <a:srgbClr val="FFB9B9"/>
    <a:srgbClr val="78B931"/>
    <a:srgbClr val="B2DE82"/>
    <a:srgbClr val="BBBBEF"/>
    <a:srgbClr val="E7E7F9"/>
    <a:srgbClr val="C2E5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A9813B-8E41-45F8-AED8-01838107746F}" v="1" dt="2025-03-19T22:24:16.3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620"/>
    <p:restoredTop sz="94660"/>
  </p:normalViewPr>
  <p:slideViewPr>
    <p:cSldViewPr snapToGrid="0">
      <p:cViewPr varScale="1">
        <p:scale>
          <a:sx n="109" d="100"/>
          <a:sy n="109" d="100"/>
        </p:scale>
        <p:origin x="552" y="78"/>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aa Khamis" userId="e9d8d96f-0e91-4cdd-8b6b-d0984d6e299e" providerId="ADAL" clId="{03BE1CA8-2009-4D8D-AE59-C2C4D336523A}"/>
    <pc:docChg chg="undo custSel addSld delSld modSld sldOrd">
      <pc:chgData name="Alaa Khamis" userId="e9d8d96f-0e91-4cdd-8b6b-d0984d6e299e" providerId="ADAL" clId="{03BE1CA8-2009-4D8D-AE59-C2C4D336523A}" dt="2025-01-29T10:50:07.879" v="472" actId="20577"/>
      <pc:docMkLst>
        <pc:docMk/>
      </pc:docMkLst>
      <pc:sldChg chg="modSp mod">
        <pc:chgData name="Alaa Khamis" userId="e9d8d96f-0e91-4cdd-8b6b-d0984d6e299e" providerId="ADAL" clId="{03BE1CA8-2009-4D8D-AE59-C2C4D336523A}" dt="2025-01-24T13:54:01.616" v="9" actId="6549"/>
        <pc:sldMkLst>
          <pc:docMk/>
          <pc:sldMk cId="1080670522" sldId="1494"/>
        </pc:sldMkLst>
      </pc:sldChg>
      <pc:sldChg chg="modSp mod">
        <pc:chgData name="Alaa Khamis" userId="e9d8d96f-0e91-4cdd-8b6b-d0984d6e299e" providerId="ADAL" clId="{03BE1CA8-2009-4D8D-AE59-C2C4D336523A}" dt="2025-01-29T08:32:20.018" v="42" actId="20578"/>
        <pc:sldMkLst>
          <pc:docMk/>
          <pc:sldMk cId="3197573863" sldId="1955"/>
        </pc:sldMkLst>
        <pc:spChg chg="mod">
          <ac:chgData name="Alaa Khamis" userId="e9d8d96f-0e91-4cdd-8b6b-d0984d6e299e" providerId="ADAL" clId="{03BE1CA8-2009-4D8D-AE59-C2C4D336523A}" dt="2025-01-29T08:32:20.018" v="42" actId="20578"/>
          <ac:spMkLst>
            <pc:docMk/>
            <pc:sldMk cId="3197573863" sldId="1955"/>
            <ac:spMk id="19" creationId="{00000000-0000-0000-0000-000000000000}"/>
          </ac:spMkLst>
        </pc:spChg>
      </pc:sldChg>
      <pc:sldChg chg="modSp mod">
        <pc:chgData name="Alaa Khamis" userId="e9d8d96f-0e91-4cdd-8b6b-d0984d6e299e" providerId="ADAL" clId="{03BE1CA8-2009-4D8D-AE59-C2C4D336523A}" dt="2025-01-29T08:34:21.047" v="70" actId="1076"/>
        <pc:sldMkLst>
          <pc:docMk/>
          <pc:sldMk cId="387067772" sldId="1958"/>
        </pc:sldMkLst>
        <pc:spChg chg="mod">
          <ac:chgData name="Alaa Khamis" userId="e9d8d96f-0e91-4cdd-8b6b-d0984d6e299e" providerId="ADAL" clId="{03BE1CA8-2009-4D8D-AE59-C2C4D336523A}" dt="2025-01-29T08:34:13.784" v="69"/>
          <ac:spMkLst>
            <pc:docMk/>
            <pc:sldMk cId="387067772" sldId="1958"/>
            <ac:spMk id="2" creationId="{00000000-0000-0000-0000-000000000000}"/>
          </ac:spMkLst>
        </pc:spChg>
        <pc:picChg chg="mod">
          <ac:chgData name="Alaa Khamis" userId="e9d8d96f-0e91-4cdd-8b6b-d0984d6e299e" providerId="ADAL" clId="{03BE1CA8-2009-4D8D-AE59-C2C4D336523A}" dt="2025-01-29T08:34:21.047" v="70" actId="1076"/>
          <ac:picMkLst>
            <pc:docMk/>
            <pc:sldMk cId="387067772" sldId="1958"/>
            <ac:picMk id="7" creationId="{7A9D3C53-6D24-E90B-9354-68D02F9C9B31}"/>
          </ac:picMkLst>
        </pc:picChg>
      </pc:sldChg>
      <pc:sldChg chg="del">
        <pc:chgData name="Alaa Khamis" userId="e9d8d96f-0e91-4cdd-8b6b-d0984d6e299e" providerId="ADAL" clId="{03BE1CA8-2009-4D8D-AE59-C2C4D336523A}" dt="2025-01-29T08:54:23.514" v="360" actId="47"/>
        <pc:sldMkLst>
          <pc:docMk/>
          <pc:sldMk cId="2734836900" sldId="1961"/>
        </pc:sldMkLst>
      </pc:sldChg>
      <pc:sldChg chg="del">
        <pc:chgData name="Alaa Khamis" userId="e9d8d96f-0e91-4cdd-8b6b-d0984d6e299e" providerId="ADAL" clId="{03BE1CA8-2009-4D8D-AE59-C2C4D336523A}" dt="2025-01-29T08:54:23.514" v="360" actId="47"/>
        <pc:sldMkLst>
          <pc:docMk/>
          <pc:sldMk cId="1526062894" sldId="1963"/>
        </pc:sldMkLst>
      </pc:sldChg>
      <pc:sldChg chg="del">
        <pc:chgData name="Alaa Khamis" userId="e9d8d96f-0e91-4cdd-8b6b-d0984d6e299e" providerId="ADAL" clId="{03BE1CA8-2009-4D8D-AE59-C2C4D336523A}" dt="2025-01-29T08:54:23.514" v="360" actId="47"/>
        <pc:sldMkLst>
          <pc:docMk/>
          <pc:sldMk cId="1544630787" sldId="1964"/>
        </pc:sldMkLst>
      </pc:sldChg>
      <pc:sldChg chg="del">
        <pc:chgData name="Alaa Khamis" userId="e9d8d96f-0e91-4cdd-8b6b-d0984d6e299e" providerId="ADAL" clId="{03BE1CA8-2009-4D8D-AE59-C2C4D336523A}" dt="2025-01-29T08:54:23.514" v="360" actId="47"/>
        <pc:sldMkLst>
          <pc:docMk/>
          <pc:sldMk cId="2807241618" sldId="1966"/>
        </pc:sldMkLst>
      </pc:sldChg>
      <pc:sldChg chg="addSp delSp modSp mod">
        <pc:chgData name="Alaa Khamis" userId="e9d8d96f-0e91-4cdd-8b6b-d0984d6e299e" providerId="ADAL" clId="{03BE1CA8-2009-4D8D-AE59-C2C4D336523A}" dt="2025-01-29T10:50:07.879" v="472" actId="20577"/>
        <pc:sldMkLst>
          <pc:docMk/>
          <pc:sldMk cId="370442184" sldId="2074"/>
        </pc:sldMkLst>
        <pc:spChg chg="add mod">
          <ac:chgData name="Alaa Khamis" userId="e9d8d96f-0e91-4cdd-8b6b-d0984d6e299e" providerId="ADAL" clId="{03BE1CA8-2009-4D8D-AE59-C2C4D336523A}" dt="2025-01-29T10:49:45.384" v="387" actId="1036"/>
          <ac:spMkLst>
            <pc:docMk/>
            <pc:sldMk cId="370442184" sldId="2074"/>
            <ac:spMk id="2" creationId="{63EF7C6A-81E5-E7B6-E0E0-9112CD046A4C}"/>
          </ac:spMkLst>
        </pc:spChg>
        <pc:spChg chg="add mod">
          <ac:chgData name="Alaa Khamis" userId="e9d8d96f-0e91-4cdd-8b6b-d0984d6e299e" providerId="ADAL" clId="{03BE1CA8-2009-4D8D-AE59-C2C4D336523A}" dt="2025-01-29T10:50:05.682" v="471" actId="20577"/>
          <ac:spMkLst>
            <pc:docMk/>
            <pc:sldMk cId="370442184" sldId="2074"/>
            <ac:spMk id="4" creationId="{A9EF6EA1-5D55-0726-F31D-A11FB72FBA46}"/>
          </ac:spMkLst>
        </pc:spChg>
        <pc:spChg chg="add mod">
          <ac:chgData name="Alaa Khamis" userId="e9d8d96f-0e91-4cdd-8b6b-d0984d6e299e" providerId="ADAL" clId="{03BE1CA8-2009-4D8D-AE59-C2C4D336523A}" dt="2025-01-29T10:50:07.879" v="472" actId="20577"/>
          <ac:spMkLst>
            <pc:docMk/>
            <pc:sldMk cId="370442184" sldId="2074"/>
            <ac:spMk id="5" creationId="{1C68C3AB-6CE9-B914-0460-95C0638D052C}"/>
          </ac:spMkLst>
        </pc:spChg>
        <pc:picChg chg="add mod ord">
          <ac:chgData name="Alaa Khamis" userId="e9d8d96f-0e91-4cdd-8b6b-d0984d6e299e" providerId="ADAL" clId="{03BE1CA8-2009-4D8D-AE59-C2C4D336523A}" dt="2025-01-29T08:50:34.775" v="309" actId="1036"/>
          <ac:picMkLst>
            <pc:docMk/>
            <pc:sldMk cId="370442184" sldId="2074"/>
            <ac:picMk id="3" creationId="{55EF129D-3519-BE99-DBAC-3DA350D855A3}"/>
          </ac:picMkLst>
        </pc:picChg>
      </pc:sldChg>
      <pc:sldChg chg="modSp mod">
        <pc:chgData name="Alaa Khamis" userId="e9d8d96f-0e91-4cdd-8b6b-d0984d6e299e" providerId="ADAL" clId="{03BE1CA8-2009-4D8D-AE59-C2C4D336523A}" dt="2025-01-29T08:30:14.532" v="18"/>
        <pc:sldMkLst>
          <pc:docMk/>
          <pc:sldMk cId="1109895768" sldId="2077"/>
        </pc:sldMkLst>
        <pc:spChg chg="mod">
          <ac:chgData name="Alaa Khamis" userId="e9d8d96f-0e91-4cdd-8b6b-d0984d6e299e" providerId="ADAL" clId="{03BE1CA8-2009-4D8D-AE59-C2C4D336523A}" dt="2025-01-29T08:30:14.532" v="18"/>
          <ac:spMkLst>
            <pc:docMk/>
            <pc:sldMk cId="1109895768" sldId="2077"/>
            <ac:spMk id="7" creationId="{00000000-0000-0000-0000-000000000000}"/>
          </ac:spMkLst>
        </pc:spChg>
      </pc:sldChg>
      <pc:sldChg chg="modSp mod ord">
        <pc:chgData name="Alaa Khamis" userId="e9d8d96f-0e91-4cdd-8b6b-d0984d6e299e" providerId="ADAL" clId="{03BE1CA8-2009-4D8D-AE59-C2C4D336523A}" dt="2025-01-29T08:33:02.312" v="64"/>
        <pc:sldMkLst>
          <pc:docMk/>
          <pc:sldMk cId="978090944" sldId="2088"/>
        </pc:sldMkLst>
        <pc:spChg chg="mod">
          <ac:chgData name="Alaa Khamis" userId="e9d8d96f-0e91-4cdd-8b6b-d0984d6e299e" providerId="ADAL" clId="{03BE1CA8-2009-4D8D-AE59-C2C4D336523A}" dt="2025-01-29T08:32:36.360" v="62" actId="113"/>
          <ac:spMkLst>
            <pc:docMk/>
            <pc:sldMk cId="978090944" sldId="2088"/>
            <ac:spMk id="17" creationId="{00000000-0000-0000-0000-000000000000}"/>
          </ac:spMkLst>
        </pc:spChg>
      </pc:sldChg>
      <pc:sldChg chg="addSp delSp modSp mod">
        <pc:chgData name="Alaa Khamis" userId="e9d8d96f-0e91-4cdd-8b6b-d0984d6e299e" providerId="ADAL" clId="{03BE1CA8-2009-4D8D-AE59-C2C4D336523A}" dt="2025-01-29T08:51:35.093" v="325" actId="1037"/>
        <pc:sldMkLst>
          <pc:docMk/>
          <pc:sldMk cId="874045828" sldId="2099"/>
        </pc:sldMkLst>
        <pc:picChg chg="add mod ord">
          <ac:chgData name="Alaa Khamis" userId="e9d8d96f-0e91-4cdd-8b6b-d0984d6e299e" providerId="ADAL" clId="{03BE1CA8-2009-4D8D-AE59-C2C4D336523A}" dt="2025-01-29T08:51:35.093" v="325" actId="1037"/>
          <ac:picMkLst>
            <pc:docMk/>
            <pc:sldMk cId="874045828" sldId="2099"/>
            <ac:picMk id="3" creationId="{D46C03B8-EF55-8972-89D5-DB1EACDA5631}"/>
          </ac:picMkLst>
        </pc:picChg>
      </pc:sldChg>
      <pc:sldChg chg="modSp mod">
        <pc:chgData name="Alaa Khamis" userId="e9d8d96f-0e91-4cdd-8b6b-d0984d6e299e" providerId="ADAL" clId="{03BE1CA8-2009-4D8D-AE59-C2C4D336523A}" dt="2025-01-29T08:54:16.833" v="359" actId="1076"/>
        <pc:sldMkLst>
          <pc:docMk/>
          <pc:sldMk cId="1696781781" sldId="2101"/>
        </pc:sldMkLst>
        <pc:spChg chg="mod">
          <ac:chgData name="Alaa Khamis" userId="e9d8d96f-0e91-4cdd-8b6b-d0984d6e299e" providerId="ADAL" clId="{03BE1CA8-2009-4D8D-AE59-C2C4D336523A}" dt="2025-01-29T08:54:16.833" v="359" actId="1076"/>
          <ac:spMkLst>
            <pc:docMk/>
            <pc:sldMk cId="1696781781" sldId="2101"/>
            <ac:spMk id="4" creationId="{462F0CED-2CDF-2A5B-7533-1BC53FBF0A57}"/>
          </ac:spMkLst>
        </pc:spChg>
      </pc:sldChg>
      <pc:sldChg chg="del">
        <pc:chgData name="Alaa Khamis" userId="e9d8d96f-0e91-4cdd-8b6b-d0984d6e299e" providerId="ADAL" clId="{03BE1CA8-2009-4D8D-AE59-C2C4D336523A}" dt="2025-01-29T08:54:23.514" v="360" actId="47"/>
        <pc:sldMkLst>
          <pc:docMk/>
          <pc:sldMk cId="1920671312" sldId="2102"/>
        </pc:sldMkLst>
      </pc:sldChg>
      <pc:sldChg chg="del">
        <pc:chgData name="Alaa Khamis" userId="e9d8d96f-0e91-4cdd-8b6b-d0984d6e299e" providerId="ADAL" clId="{03BE1CA8-2009-4D8D-AE59-C2C4D336523A}" dt="2025-01-29T08:54:23.514" v="360" actId="47"/>
        <pc:sldMkLst>
          <pc:docMk/>
          <pc:sldMk cId="1758203701" sldId="2104"/>
        </pc:sldMkLst>
      </pc:sldChg>
      <pc:sldChg chg="del">
        <pc:chgData name="Alaa Khamis" userId="e9d8d96f-0e91-4cdd-8b6b-d0984d6e299e" providerId="ADAL" clId="{03BE1CA8-2009-4D8D-AE59-C2C4D336523A}" dt="2025-01-29T08:54:23.514" v="360" actId="47"/>
        <pc:sldMkLst>
          <pc:docMk/>
          <pc:sldMk cId="3368180228" sldId="2105"/>
        </pc:sldMkLst>
      </pc:sldChg>
      <pc:sldChg chg="del">
        <pc:chgData name="Alaa Khamis" userId="e9d8d96f-0e91-4cdd-8b6b-d0984d6e299e" providerId="ADAL" clId="{03BE1CA8-2009-4D8D-AE59-C2C4D336523A}" dt="2025-01-29T08:54:23.514" v="360" actId="47"/>
        <pc:sldMkLst>
          <pc:docMk/>
          <pc:sldMk cId="1413200398" sldId="2135"/>
        </pc:sldMkLst>
      </pc:sldChg>
      <pc:sldChg chg="del">
        <pc:chgData name="Alaa Khamis" userId="e9d8d96f-0e91-4cdd-8b6b-d0984d6e299e" providerId="ADAL" clId="{03BE1CA8-2009-4D8D-AE59-C2C4D336523A}" dt="2025-01-29T08:54:23.514" v="360" actId="47"/>
        <pc:sldMkLst>
          <pc:docMk/>
          <pc:sldMk cId="1569288316" sldId="2136"/>
        </pc:sldMkLst>
      </pc:sldChg>
      <pc:sldChg chg="del">
        <pc:chgData name="Alaa Khamis" userId="e9d8d96f-0e91-4cdd-8b6b-d0984d6e299e" providerId="ADAL" clId="{03BE1CA8-2009-4D8D-AE59-C2C4D336523A}" dt="2025-01-29T08:54:23.514" v="360" actId="47"/>
        <pc:sldMkLst>
          <pc:docMk/>
          <pc:sldMk cId="2754965974" sldId="2137"/>
        </pc:sldMkLst>
      </pc:sldChg>
      <pc:sldChg chg="del">
        <pc:chgData name="Alaa Khamis" userId="e9d8d96f-0e91-4cdd-8b6b-d0984d6e299e" providerId="ADAL" clId="{03BE1CA8-2009-4D8D-AE59-C2C4D336523A}" dt="2025-01-29T08:54:23.514" v="360" actId="47"/>
        <pc:sldMkLst>
          <pc:docMk/>
          <pc:sldMk cId="2839861935" sldId="2139"/>
        </pc:sldMkLst>
      </pc:sldChg>
      <pc:sldChg chg="del">
        <pc:chgData name="Alaa Khamis" userId="e9d8d96f-0e91-4cdd-8b6b-d0984d6e299e" providerId="ADAL" clId="{03BE1CA8-2009-4D8D-AE59-C2C4D336523A}" dt="2025-01-29T08:54:23.514" v="360" actId="47"/>
        <pc:sldMkLst>
          <pc:docMk/>
          <pc:sldMk cId="2535128951" sldId="2140"/>
        </pc:sldMkLst>
      </pc:sldChg>
      <pc:sldChg chg="del">
        <pc:chgData name="Alaa Khamis" userId="e9d8d96f-0e91-4cdd-8b6b-d0984d6e299e" providerId="ADAL" clId="{03BE1CA8-2009-4D8D-AE59-C2C4D336523A}" dt="2025-01-29T08:54:23.514" v="360" actId="47"/>
        <pc:sldMkLst>
          <pc:docMk/>
          <pc:sldMk cId="2718284060" sldId="2144"/>
        </pc:sldMkLst>
      </pc:sldChg>
      <pc:sldChg chg="del">
        <pc:chgData name="Alaa Khamis" userId="e9d8d96f-0e91-4cdd-8b6b-d0984d6e299e" providerId="ADAL" clId="{03BE1CA8-2009-4D8D-AE59-C2C4D336523A}" dt="2025-01-29T08:54:23.514" v="360" actId="47"/>
        <pc:sldMkLst>
          <pc:docMk/>
          <pc:sldMk cId="3821832991" sldId="2145"/>
        </pc:sldMkLst>
      </pc:sldChg>
      <pc:sldChg chg="del">
        <pc:chgData name="Alaa Khamis" userId="e9d8d96f-0e91-4cdd-8b6b-d0984d6e299e" providerId="ADAL" clId="{03BE1CA8-2009-4D8D-AE59-C2C4D336523A}" dt="2025-01-29T08:54:23.514" v="360" actId="47"/>
        <pc:sldMkLst>
          <pc:docMk/>
          <pc:sldMk cId="1139645493" sldId="2149"/>
        </pc:sldMkLst>
      </pc:sldChg>
      <pc:sldChg chg="del">
        <pc:chgData name="Alaa Khamis" userId="e9d8d96f-0e91-4cdd-8b6b-d0984d6e299e" providerId="ADAL" clId="{03BE1CA8-2009-4D8D-AE59-C2C4D336523A}" dt="2025-01-29T08:54:23.514" v="360" actId="47"/>
        <pc:sldMkLst>
          <pc:docMk/>
          <pc:sldMk cId="924711764" sldId="2150"/>
        </pc:sldMkLst>
      </pc:sldChg>
      <pc:sldChg chg="del">
        <pc:chgData name="Alaa Khamis" userId="e9d8d96f-0e91-4cdd-8b6b-d0984d6e299e" providerId="ADAL" clId="{03BE1CA8-2009-4D8D-AE59-C2C4D336523A}" dt="2025-01-29T08:54:23.514" v="360" actId="47"/>
        <pc:sldMkLst>
          <pc:docMk/>
          <pc:sldMk cId="2132648511" sldId="2151"/>
        </pc:sldMkLst>
      </pc:sldChg>
      <pc:sldChg chg="del">
        <pc:chgData name="Alaa Khamis" userId="e9d8d96f-0e91-4cdd-8b6b-d0984d6e299e" providerId="ADAL" clId="{03BE1CA8-2009-4D8D-AE59-C2C4D336523A}" dt="2025-01-29T08:54:23.514" v="360" actId="47"/>
        <pc:sldMkLst>
          <pc:docMk/>
          <pc:sldMk cId="4091368768" sldId="2152"/>
        </pc:sldMkLst>
      </pc:sldChg>
      <pc:sldChg chg="del">
        <pc:chgData name="Alaa Khamis" userId="e9d8d96f-0e91-4cdd-8b6b-d0984d6e299e" providerId="ADAL" clId="{03BE1CA8-2009-4D8D-AE59-C2C4D336523A}" dt="2025-01-29T08:54:23.514" v="360" actId="47"/>
        <pc:sldMkLst>
          <pc:docMk/>
          <pc:sldMk cId="3189119064" sldId="2164"/>
        </pc:sldMkLst>
      </pc:sldChg>
      <pc:sldChg chg="addSp delSp modSp mod">
        <pc:chgData name="Alaa Khamis" userId="e9d8d96f-0e91-4cdd-8b6b-d0984d6e299e" providerId="ADAL" clId="{03BE1CA8-2009-4D8D-AE59-C2C4D336523A}" dt="2025-01-29T08:54:40.433" v="362"/>
        <pc:sldMkLst>
          <pc:docMk/>
          <pc:sldMk cId="2315750170" sldId="2165"/>
        </pc:sldMkLst>
        <pc:spChg chg="add mod">
          <ac:chgData name="Alaa Khamis" userId="e9d8d96f-0e91-4cdd-8b6b-d0984d6e299e" providerId="ADAL" clId="{03BE1CA8-2009-4D8D-AE59-C2C4D336523A}" dt="2025-01-29T08:54:40.433" v="362"/>
          <ac:spMkLst>
            <pc:docMk/>
            <pc:sldMk cId="2315750170" sldId="2165"/>
            <ac:spMk id="3" creationId="{AE44C402-5152-B989-7442-D0DD74EE6812}"/>
          </ac:spMkLst>
        </pc:spChg>
      </pc:sldChg>
      <pc:sldChg chg="modSp mod">
        <pc:chgData name="Alaa Khamis" userId="e9d8d96f-0e91-4cdd-8b6b-d0984d6e299e" providerId="ADAL" clId="{03BE1CA8-2009-4D8D-AE59-C2C4D336523A}" dt="2025-01-29T08:19:50.824" v="14" actId="20577"/>
        <pc:sldMkLst>
          <pc:docMk/>
          <pc:sldMk cId="2052770136" sldId="2170"/>
        </pc:sldMkLst>
      </pc:sldChg>
      <pc:sldChg chg="addSp delSp modSp add mod">
        <pc:chgData name="Alaa Khamis" userId="e9d8d96f-0e91-4cdd-8b6b-d0984d6e299e" providerId="ADAL" clId="{03BE1CA8-2009-4D8D-AE59-C2C4D336523A}" dt="2025-01-29T08:38:03.491" v="123" actId="1076"/>
        <pc:sldMkLst>
          <pc:docMk/>
          <pc:sldMk cId="4103638425" sldId="2171"/>
        </pc:sldMkLst>
      </pc:sldChg>
      <pc:sldChg chg="addSp delSp modSp add mod">
        <pc:chgData name="Alaa Khamis" userId="e9d8d96f-0e91-4cdd-8b6b-d0984d6e299e" providerId="ADAL" clId="{03BE1CA8-2009-4D8D-AE59-C2C4D336523A}" dt="2025-01-29T08:43:30.547" v="192" actId="1076"/>
        <pc:sldMkLst>
          <pc:docMk/>
          <pc:sldMk cId="2242600199" sldId="2172"/>
        </pc:sldMkLst>
      </pc:sldChg>
      <pc:sldChg chg="addSp delSp modSp add mod">
        <pc:chgData name="Alaa Khamis" userId="e9d8d96f-0e91-4cdd-8b6b-d0984d6e299e" providerId="ADAL" clId="{03BE1CA8-2009-4D8D-AE59-C2C4D336523A}" dt="2025-01-29T08:43:22.654" v="190" actId="1076"/>
        <pc:sldMkLst>
          <pc:docMk/>
          <pc:sldMk cId="2130856571" sldId="2173"/>
        </pc:sldMkLst>
      </pc:sldChg>
      <pc:sldChg chg="addSp delSp modSp add mod">
        <pc:chgData name="Alaa Khamis" userId="e9d8d96f-0e91-4cdd-8b6b-d0984d6e299e" providerId="ADAL" clId="{03BE1CA8-2009-4D8D-AE59-C2C4D336523A}" dt="2025-01-29T08:47:58.983" v="239" actId="6549"/>
        <pc:sldMkLst>
          <pc:docMk/>
          <pc:sldMk cId="1331527257" sldId="2174"/>
        </pc:sldMkLst>
        <pc:spChg chg="mod">
          <ac:chgData name="Alaa Khamis" userId="e9d8d96f-0e91-4cdd-8b6b-d0984d6e299e" providerId="ADAL" clId="{03BE1CA8-2009-4D8D-AE59-C2C4D336523A}" dt="2025-01-29T08:47:58.983" v="239" actId="6549"/>
          <ac:spMkLst>
            <pc:docMk/>
            <pc:sldMk cId="1331527257" sldId="2174"/>
            <ac:spMk id="34" creationId="{3CCB710C-7F79-2FDD-CCA2-E38502B57AC1}"/>
          </ac:spMkLst>
        </pc:spChg>
        <pc:picChg chg="add mod">
          <ac:chgData name="Alaa Khamis" userId="e9d8d96f-0e91-4cdd-8b6b-d0984d6e299e" providerId="ADAL" clId="{03BE1CA8-2009-4D8D-AE59-C2C4D336523A}" dt="2025-01-29T08:47:11.583" v="202" actId="1076"/>
          <ac:picMkLst>
            <pc:docMk/>
            <pc:sldMk cId="1331527257" sldId="2174"/>
            <ac:picMk id="3" creationId="{39411246-6E8A-3CDC-AB9E-0D26CBF1B5D3}"/>
          </ac:picMkLst>
        </pc:picChg>
      </pc:sldChg>
      <pc:sldChg chg="addSp delSp modSp add mod">
        <pc:chgData name="Alaa Khamis" userId="e9d8d96f-0e91-4cdd-8b6b-d0984d6e299e" providerId="ADAL" clId="{03BE1CA8-2009-4D8D-AE59-C2C4D336523A}" dt="2025-01-29T08:48:49.847" v="276" actId="122"/>
        <pc:sldMkLst>
          <pc:docMk/>
          <pc:sldMk cId="3768035646" sldId="2175"/>
        </pc:sldMkLst>
        <pc:spChg chg="add mod">
          <ac:chgData name="Alaa Khamis" userId="e9d8d96f-0e91-4cdd-8b6b-d0984d6e299e" providerId="ADAL" clId="{03BE1CA8-2009-4D8D-AE59-C2C4D336523A}" dt="2025-01-29T08:48:49.847" v="276" actId="122"/>
          <ac:spMkLst>
            <pc:docMk/>
            <pc:sldMk cId="3768035646" sldId="2175"/>
            <ac:spMk id="5" creationId="{E09D78A7-660E-EA68-98F6-62793CDB550B}"/>
          </ac:spMkLst>
        </pc:spChg>
        <pc:spChg chg="mod">
          <ac:chgData name="Alaa Khamis" userId="e9d8d96f-0e91-4cdd-8b6b-d0984d6e299e" providerId="ADAL" clId="{03BE1CA8-2009-4D8D-AE59-C2C4D336523A}" dt="2025-01-29T08:48:03.430" v="240"/>
          <ac:spMkLst>
            <pc:docMk/>
            <pc:sldMk cId="3768035646" sldId="2175"/>
            <ac:spMk id="34" creationId="{A68E1CEC-4DAB-6F24-C257-80A50F6D0404}"/>
          </ac:spMkLst>
        </pc:spChg>
        <pc:picChg chg="add mod">
          <ac:chgData name="Alaa Khamis" userId="e9d8d96f-0e91-4cdd-8b6b-d0984d6e299e" providerId="ADAL" clId="{03BE1CA8-2009-4D8D-AE59-C2C4D336523A}" dt="2025-01-29T08:48:25.254" v="248" actId="1076"/>
          <ac:picMkLst>
            <pc:docMk/>
            <pc:sldMk cId="3768035646" sldId="2175"/>
            <ac:picMk id="4" creationId="{76BC0C65-E0D0-78B1-09F9-437CFD3AEE6E}"/>
          </ac:picMkLst>
        </pc:picChg>
      </pc:sldChg>
      <pc:sldChg chg="addSp delSp modSp add mod">
        <pc:chgData name="Alaa Khamis" userId="e9d8d96f-0e91-4cdd-8b6b-d0984d6e299e" providerId="ADAL" clId="{03BE1CA8-2009-4D8D-AE59-C2C4D336523A}" dt="2025-01-29T08:49:46.502" v="292"/>
        <pc:sldMkLst>
          <pc:docMk/>
          <pc:sldMk cId="3734467286" sldId="2176"/>
        </pc:sldMkLst>
        <pc:spChg chg="add mod">
          <ac:chgData name="Alaa Khamis" userId="e9d8d96f-0e91-4cdd-8b6b-d0984d6e299e" providerId="ADAL" clId="{03BE1CA8-2009-4D8D-AE59-C2C4D336523A}" dt="2025-01-29T08:49:46.502" v="292"/>
          <ac:spMkLst>
            <pc:docMk/>
            <pc:sldMk cId="3734467286" sldId="2176"/>
            <ac:spMk id="6" creationId="{F59C3366-0F4D-65F5-271F-2470713A26AC}"/>
          </ac:spMkLst>
        </pc:spChg>
        <pc:picChg chg="add mod">
          <ac:chgData name="Alaa Khamis" userId="e9d8d96f-0e91-4cdd-8b6b-d0984d6e299e" providerId="ADAL" clId="{03BE1CA8-2009-4D8D-AE59-C2C4D336523A}" dt="2025-01-29T08:49:17.913" v="290" actId="1038"/>
          <ac:picMkLst>
            <pc:docMk/>
            <pc:sldMk cId="3734467286" sldId="2176"/>
            <ac:picMk id="3" creationId="{BC2E3FE4-7FCE-1019-6C9E-93DDF3697DB2}"/>
          </ac:picMkLst>
        </pc:picChg>
      </pc:sldChg>
    </pc:docChg>
  </pc:docChgLst>
  <pc:docChgLst>
    <pc:chgData name="Alaa Khamis" userId="e9d8d96f-0e91-4cdd-8b6b-d0984d6e299e" providerId="ADAL" clId="{012ED9B0-617B-40A0-B3DA-6FF312013F5F}"/>
    <pc:docChg chg="delSld modSld">
      <pc:chgData name="Alaa Khamis" userId="e9d8d96f-0e91-4cdd-8b6b-d0984d6e299e" providerId="ADAL" clId="{012ED9B0-617B-40A0-B3DA-6FF312013F5F}" dt="2025-01-18T11:01:45.968" v="54" actId="47"/>
      <pc:docMkLst>
        <pc:docMk/>
      </pc:docMkLst>
      <pc:sldChg chg="modSp mod">
        <pc:chgData name="Alaa Khamis" userId="e9d8d96f-0e91-4cdd-8b6b-d0984d6e299e" providerId="ADAL" clId="{012ED9B0-617B-40A0-B3DA-6FF312013F5F}" dt="2025-01-18T11:01:05.926" v="46" actId="6549"/>
        <pc:sldMkLst>
          <pc:docMk/>
          <pc:sldMk cId="1080670522" sldId="1494"/>
        </pc:sldMkLst>
      </pc:sldChg>
      <pc:sldChg chg="del">
        <pc:chgData name="Alaa Khamis" userId="e9d8d96f-0e91-4cdd-8b6b-d0984d6e299e" providerId="ADAL" clId="{012ED9B0-617B-40A0-B3DA-6FF312013F5F}" dt="2025-01-18T11:01:45.968" v="54" actId="47"/>
        <pc:sldMkLst>
          <pc:docMk/>
          <pc:sldMk cId="2630449753" sldId="1992"/>
        </pc:sldMkLst>
      </pc:sldChg>
      <pc:sldChg chg="del">
        <pc:chgData name="Alaa Khamis" userId="e9d8d96f-0e91-4cdd-8b6b-d0984d6e299e" providerId="ADAL" clId="{012ED9B0-617B-40A0-B3DA-6FF312013F5F}" dt="2025-01-18T11:01:37.868" v="53" actId="47"/>
        <pc:sldMkLst>
          <pc:docMk/>
          <pc:sldMk cId="1550426032" sldId="2002"/>
        </pc:sldMkLst>
      </pc:sldChg>
      <pc:sldChg chg="del">
        <pc:chgData name="Alaa Khamis" userId="e9d8d96f-0e91-4cdd-8b6b-d0984d6e299e" providerId="ADAL" clId="{012ED9B0-617B-40A0-B3DA-6FF312013F5F}" dt="2025-01-18T11:01:37.868" v="53" actId="47"/>
        <pc:sldMkLst>
          <pc:docMk/>
          <pc:sldMk cId="1171719169" sldId="2003"/>
        </pc:sldMkLst>
      </pc:sldChg>
      <pc:sldChg chg="del">
        <pc:chgData name="Alaa Khamis" userId="e9d8d96f-0e91-4cdd-8b6b-d0984d6e299e" providerId="ADAL" clId="{012ED9B0-617B-40A0-B3DA-6FF312013F5F}" dt="2025-01-18T11:01:37.868" v="53" actId="47"/>
        <pc:sldMkLst>
          <pc:docMk/>
          <pc:sldMk cId="1816809425" sldId="2005"/>
        </pc:sldMkLst>
      </pc:sldChg>
      <pc:sldChg chg="del">
        <pc:chgData name="Alaa Khamis" userId="e9d8d96f-0e91-4cdd-8b6b-d0984d6e299e" providerId="ADAL" clId="{012ED9B0-617B-40A0-B3DA-6FF312013F5F}" dt="2025-01-18T11:01:37.868" v="53" actId="47"/>
        <pc:sldMkLst>
          <pc:docMk/>
          <pc:sldMk cId="689520257" sldId="2007"/>
        </pc:sldMkLst>
      </pc:sldChg>
      <pc:sldChg chg="del">
        <pc:chgData name="Alaa Khamis" userId="e9d8d96f-0e91-4cdd-8b6b-d0984d6e299e" providerId="ADAL" clId="{012ED9B0-617B-40A0-B3DA-6FF312013F5F}" dt="2025-01-18T11:01:37.868" v="53" actId="47"/>
        <pc:sldMkLst>
          <pc:docMk/>
          <pc:sldMk cId="2402881916" sldId="2017"/>
        </pc:sldMkLst>
      </pc:sldChg>
      <pc:sldChg chg="del">
        <pc:chgData name="Alaa Khamis" userId="e9d8d96f-0e91-4cdd-8b6b-d0984d6e299e" providerId="ADAL" clId="{012ED9B0-617B-40A0-B3DA-6FF312013F5F}" dt="2025-01-18T11:01:37.868" v="53" actId="47"/>
        <pc:sldMkLst>
          <pc:docMk/>
          <pc:sldMk cId="2249213482" sldId="2028"/>
        </pc:sldMkLst>
      </pc:sldChg>
      <pc:sldChg chg="del">
        <pc:chgData name="Alaa Khamis" userId="e9d8d96f-0e91-4cdd-8b6b-d0984d6e299e" providerId="ADAL" clId="{012ED9B0-617B-40A0-B3DA-6FF312013F5F}" dt="2025-01-18T11:01:37.868" v="53" actId="47"/>
        <pc:sldMkLst>
          <pc:docMk/>
          <pc:sldMk cId="3343124807" sldId="2029"/>
        </pc:sldMkLst>
      </pc:sldChg>
      <pc:sldChg chg="del">
        <pc:chgData name="Alaa Khamis" userId="e9d8d96f-0e91-4cdd-8b6b-d0984d6e299e" providerId="ADAL" clId="{012ED9B0-617B-40A0-B3DA-6FF312013F5F}" dt="2025-01-18T11:01:37.868" v="53" actId="47"/>
        <pc:sldMkLst>
          <pc:docMk/>
          <pc:sldMk cId="3520619991" sldId="2040"/>
        </pc:sldMkLst>
      </pc:sldChg>
      <pc:sldChg chg="del">
        <pc:chgData name="Alaa Khamis" userId="e9d8d96f-0e91-4cdd-8b6b-d0984d6e299e" providerId="ADAL" clId="{012ED9B0-617B-40A0-B3DA-6FF312013F5F}" dt="2025-01-18T11:01:37.868" v="53" actId="47"/>
        <pc:sldMkLst>
          <pc:docMk/>
          <pc:sldMk cId="112151369" sldId="2042"/>
        </pc:sldMkLst>
      </pc:sldChg>
      <pc:sldChg chg="del">
        <pc:chgData name="Alaa Khamis" userId="e9d8d96f-0e91-4cdd-8b6b-d0984d6e299e" providerId="ADAL" clId="{012ED9B0-617B-40A0-B3DA-6FF312013F5F}" dt="2025-01-18T11:01:37.868" v="53" actId="47"/>
        <pc:sldMkLst>
          <pc:docMk/>
          <pc:sldMk cId="246700764" sldId="2043"/>
        </pc:sldMkLst>
      </pc:sldChg>
      <pc:sldChg chg="del">
        <pc:chgData name="Alaa Khamis" userId="e9d8d96f-0e91-4cdd-8b6b-d0984d6e299e" providerId="ADAL" clId="{012ED9B0-617B-40A0-B3DA-6FF312013F5F}" dt="2025-01-18T11:01:37.868" v="53" actId="47"/>
        <pc:sldMkLst>
          <pc:docMk/>
          <pc:sldMk cId="2527357408" sldId="2045"/>
        </pc:sldMkLst>
      </pc:sldChg>
      <pc:sldChg chg="del">
        <pc:chgData name="Alaa Khamis" userId="e9d8d96f-0e91-4cdd-8b6b-d0984d6e299e" providerId="ADAL" clId="{012ED9B0-617B-40A0-B3DA-6FF312013F5F}" dt="2025-01-18T11:01:37.868" v="53" actId="47"/>
        <pc:sldMkLst>
          <pc:docMk/>
          <pc:sldMk cId="3375711967" sldId="2059"/>
        </pc:sldMkLst>
      </pc:sldChg>
      <pc:sldChg chg="del">
        <pc:chgData name="Alaa Khamis" userId="e9d8d96f-0e91-4cdd-8b6b-d0984d6e299e" providerId="ADAL" clId="{012ED9B0-617B-40A0-B3DA-6FF312013F5F}" dt="2025-01-18T11:01:37.868" v="53" actId="47"/>
        <pc:sldMkLst>
          <pc:docMk/>
          <pc:sldMk cId="842323945" sldId="2060"/>
        </pc:sldMkLst>
      </pc:sldChg>
      <pc:sldChg chg="del">
        <pc:chgData name="Alaa Khamis" userId="e9d8d96f-0e91-4cdd-8b6b-d0984d6e299e" providerId="ADAL" clId="{012ED9B0-617B-40A0-B3DA-6FF312013F5F}" dt="2025-01-18T11:01:45.968" v="54" actId="47"/>
        <pc:sldMkLst>
          <pc:docMk/>
          <pc:sldMk cId="3013563696" sldId="2063"/>
        </pc:sldMkLst>
      </pc:sldChg>
      <pc:sldChg chg="del">
        <pc:chgData name="Alaa Khamis" userId="e9d8d96f-0e91-4cdd-8b6b-d0984d6e299e" providerId="ADAL" clId="{012ED9B0-617B-40A0-B3DA-6FF312013F5F}" dt="2025-01-18T11:01:37.868" v="53" actId="47"/>
        <pc:sldMkLst>
          <pc:docMk/>
          <pc:sldMk cId="855944747" sldId="2068"/>
        </pc:sldMkLst>
      </pc:sldChg>
      <pc:sldChg chg="del">
        <pc:chgData name="Alaa Khamis" userId="e9d8d96f-0e91-4cdd-8b6b-d0984d6e299e" providerId="ADAL" clId="{012ED9B0-617B-40A0-B3DA-6FF312013F5F}" dt="2025-01-18T11:01:37.868" v="53" actId="47"/>
        <pc:sldMkLst>
          <pc:docMk/>
          <pc:sldMk cId="3945535339" sldId="2096"/>
        </pc:sldMkLst>
      </pc:sldChg>
      <pc:sldChg chg="del">
        <pc:chgData name="Alaa Khamis" userId="e9d8d96f-0e91-4cdd-8b6b-d0984d6e299e" providerId="ADAL" clId="{012ED9B0-617B-40A0-B3DA-6FF312013F5F}" dt="2025-01-18T11:01:37.868" v="53" actId="47"/>
        <pc:sldMkLst>
          <pc:docMk/>
          <pc:sldMk cId="4082581280" sldId="2123"/>
        </pc:sldMkLst>
      </pc:sldChg>
      <pc:sldChg chg="del">
        <pc:chgData name="Alaa Khamis" userId="e9d8d96f-0e91-4cdd-8b6b-d0984d6e299e" providerId="ADAL" clId="{012ED9B0-617B-40A0-B3DA-6FF312013F5F}" dt="2025-01-18T11:01:37.868" v="53" actId="47"/>
        <pc:sldMkLst>
          <pc:docMk/>
          <pc:sldMk cId="4255986480" sldId="2124"/>
        </pc:sldMkLst>
      </pc:sldChg>
      <pc:sldChg chg="del">
        <pc:chgData name="Alaa Khamis" userId="e9d8d96f-0e91-4cdd-8b6b-d0984d6e299e" providerId="ADAL" clId="{012ED9B0-617B-40A0-B3DA-6FF312013F5F}" dt="2025-01-18T11:01:37.868" v="53" actId="47"/>
        <pc:sldMkLst>
          <pc:docMk/>
          <pc:sldMk cId="2400014838" sldId="2125"/>
        </pc:sldMkLst>
      </pc:sldChg>
      <pc:sldChg chg="del">
        <pc:chgData name="Alaa Khamis" userId="e9d8d96f-0e91-4cdd-8b6b-d0984d6e299e" providerId="ADAL" clId="{012ED9B0-617B-40A0-B3DA-6FF312013F5F}" dt="2025-01-18T11:01:37.868" v="53" actId="47"/>
        <pc:sldMkLst>
          <pc:docMk/>
          <pc:sldMk cId="1008758970" sldId="2126"/>
        </pc:sldMkLst>
      </pc:sldChg>
      <pc:sldChg chg="modSp mod">
        <pc:chgData name="Alaa Khamis" userId="e9d8d96f-0e91-4cdd-8b6b-d0984d6e299e" providerId="ADAL" clId="{012ED9B0-617B-40A0-B3DA-6FF312013F5F}" dt="2025-01-18T11:01:20.060" v="52" actId="6549"/>
        <pc:sldMkLst>
          <pc:docMk/>
          <pc:sldMk cId="437665141" sldId="2166"/>
        </pc:sldMkLst>
        <pc:spChg chg="mod">
          <ac:chgData name="Alaa Khamis" userId="e9d8d96f-0e91-4cdd-8b6b-d0984d6e299e" providerId="ADAL" clId="{012ED9B0-617B-40A0-B3DA-6FF312013F5F}" dt="2025-01-18T11:01:20.060" v="52" actId="6549"/>
          <ac:spMkLst>
            <pc:docMk/>
            <pc:sldMk cId="437665141" sldId="2166"/>
            <ac:spMk id="6" creationId="{DB66F59D-7A55-12CF-46AD-905B979DC6EC}"/>
          </ac:spMkLst>
        </pc:spChg>
      </pc:sldChg>
    </pc:docChg>
  </pc:docChgLst>
  <pc:docChgLst>
    <pc:chgData name="Alaa Khamis" userId="e9d8d96f-0e91-4cdd-8b6b-d0984d6e299e" providerId="ADAL" clId="{061B210E-45EE-4872-8519-3F3A312308FF}"/>
    <pc:docChg chg="custSel addSld delSld modSld">
      <pc:chgData name="Alaa Khamis" userId="e9d8d96f-0e91-4cdd-8b6b-d0984d6e299e" providerId="ADAL" clId="{061B210E-45EE-4872-8519-3F3A312308FF}" dt="2025-01-22T15:57:18.467" v="121"/>
      <pc:docMkLst>
        <pc:docMk/>
      </pc:docMkLst>
      <pc:sldChg chg="modSp mod">
        <pc:chgData name="Alaa Khamis" userId="e9d8d96f-0e91-4cdd-8b6b-d0984d6e299e" providerId="ADAL" clId="{061B210E-45EE-4872-8519-3F3A312308FF}" dt="2025-01-18T11:10:43.041" v="58" actId="20577"/>
        <pc:sldMkLst>
          <pc:docMk/>
          <pc:sldMk cId="1080670522" sldId="1494"/>
        </pc:sldMkLst>
      </pc:sldChg>
      <pc:sldChg chg="modSp mod">
        <pc:chgData name="Alaa Khamis" userId="e9d8d96f-0e91-4cdd-8b6b-d0984d6e299e" providerId="ADAL" clId="{061B210E-45EE-4872-8519-3F3A312308FF}" dt="2025-01-18T11:08:26.602" v="9"/>
        <pc:sldMkLst>
          <pc:docMk/>
          <pc:sldMk cId="1819878194" sldId="1942"/>
        </pc:sldMkLst>
        <pc:spChg chg="mod">
          <ac:chgData name="Alaa Khamis" userId="e9d8d96f-0e91-4cdd-8b6b-d0984d6e299e" providerId="ADAL" clId="{061B210E-45EE-4872-8519-3F3A312308FF}" dt="2025-01-18T11:08:26.602" v="9"/>
          <ac:spMkLst>
            <pc:docMk/>
            <pc:sldMk cId="1819878194" sldId="1942"/>
            <ac:spMk id="8" creationId="{00000000-0000-0000-0000-000000000000}"/>
          </ac:spMkLst>
        </pc:spChg>
      </pc:sldChg>
      <pc:sldChg chg="modSp mod">
        <pc:chgData name="Alaa Khamis" userId="e9d8d96f-0e91-4cdd-8b6b-d0984d6e299e" providerId="ADAL" clId="{061B210E-45EE-4872-8519-3F3A312308FF}" dt="2025-01-18T11:08:28.558" v="10"/>
        <pc:sldMkLst>
          <pc:docMk/>
          <pc:sldMk cId="3254076498" sldId="1943"/>
        </pc:sldMkLst>
        <pc:spChg chg="mod">
          <ac:chgData name="Alaa Khamis" userId="e9d8d96f-0e91-4cdd-8b6b-d0984d6e299e" providerId="ADAL" clId="{061B210E-45EE-4872-8519-3F3A312308FF}" dt="2025-01-18T11:08:28.558" v="10"/>
          <ac:spMkLst>
            <pc:docMk/>
            <pc:sldMk cId="3254076498" sldId="1943"/>
            <ac:spMk id="108" creationId="{00000000-0000-0000-0000-000000000000}"/>
          </ac:spMkLst>
        </pc:spChg>
      </pc:sldChg>
      <pc:sldChg chg="modSp mod">
        <pc:chgData name="Alaa Khamis" userId="e9d8d96f-0e91-4cdd-8b6b-d0984d6e299e" providerId="ADAL" clId="{061B210E-45EE-4872-8519-3F3A312308FF}" dt="2025-01-18T11:08:35.838" v="13"/>
        <pc:sldMkLst>
          <pc:docMk/>
          <pc:sldMk cId="3544906012" sldId="1944"/>
        </pc:sldMkLst>
        <pc:spChg chg="mod">
          <ac:chgData name="Alaa Khamis" userId="e9d8d96f-0e91-4cdd-8b6b-d0984d6e299e" providerId="ADAL" clId="{061B210E-45EE-4872-8519-3F3A312308FF}" dt="2025-01-18T11:08:35.838" v="13"/>
          <ac:spMkLst>
            <pc:docMk/>
            <pc:sldMk cId="3544906012" sldId="1944"/>
            <ac:spMk id="10" creationId="{00000000-0000-0000-0000-000000000000}"/>
          </ac:spMkLst>
        </pc:spChg>
      </pc:sldChg>
      <pc:sldChg chg="modSp mod">
        <pc:chgData name="Alaa Khamis" userId="e9d8d96f-0e91-4cdd-8b6b-d0984d6e299e" providerId="ADAL" clId="{061B210E-45EE-4872-8519-3F3A312308FF}" dt="2025-01-18T11:09:13.472" v="25"/>
        <pc:sldMkLst>
          <pc:docMk/>
          <pc:sldMk cId="3197573863" sldId="1955"/>
        </pc:sldMkLst>
        <pc:spChg chg="mod">
          <ac:chgData name="Alaa Khamis" userId="e9d8d96f-0e91-4cdd-8b6b-d0984d6e299e" providerId="ADAL" clId="{061B210E-45EE-4872-8519-3F3A312308FF}" dt="2025-01-18T11:09:13.472" v="25"/>
          <ac:spMkLst>
            <pc:docMk/>
            <pc:sldMk cId="3197573863" sldId="1955"/>
            <ac:spMk id="4" creationId="{00000000-0000-0000-0000-000000000000}"/>
          </ac:spMkLst>
        </pc:spChg>
      </pc:sldChg>
      <pc:sldChg chg="modSp mod">
        <pc:chgData name="Alaa Khamis" userId="e9d8d96f-0e91-4cdd-8b6b-d0984d6e299e" providerId="ADAL" clId="{061B210E-45EE-4872-8519-3F3A312308FF}" dt="2025-01-18T11:09:30.911" v="33"/>
        <pc:sldMkLst>
          <pc:docMk/>
          <pc:sldMk cId="2412276463" sldId="1956"/>
        </pc:sldMkLst>
        <pc:spChg chg="mod">
          <ac:chgData name="Alaa Khamis" userId="e9d8d96f-0e91-4cdd-8b6b-d0984d6e299e" providerId="ADAL" clId="{061B210E-45EE-4872-8519-3F3A312308FF}" dt="2025-01-18T11:09:30.911" v="33"/>
          <ac:spMkLst>
            <pc:docMk/>
            <pc:sldMk cId="2412276463" sldId="1956"/>
            <ac:spMk id="6" creationId="{00000000-0000-0000-0000-000000000000}"/>
          </ac:spMkLst>
        </pc:spChg>
      </pc:sldChg>
      <pc:sldChg chg="modSp mod">
        <pc:chgData name="Alaa Khamis" userId="e9d8d96f-0e91-4cdd-8b6b-d0984d6e299e" providerId="ADAL" clId="{061B210E-45EE-4872-8519-3F3A312308FF}" dt="2025-01-18T11:09:32.926" v="34"/>
        <pc:sldMkLst>
          <pc:docMk/>
          <pc:sldMk cId="387067772" sldId="1958"/>
        </pc:sldMkLst>
        <pc:spChg chg="mod">
          <ac:chgData name="Alaa Khamis" userId="e9d8d96f-0e91-4cdd-8b6b-d0984d6e299e" providerId="ADAL" clId="{061B210E-45EE-4872-8519-3F3A312308FF}" dt="2025-01-18T11:09:32.926" v="34"/>
          <ac:spMkLst>
            <pc:docMk/>
            <pc:sldMk cId="387067772" sldId="1958"/>
            <ac:spMk id="62" creationId="{00000000-0000-0000-0000-000000000000}"/>
          </ac:spMkLst>
        </pc:spChg>
      </pc:sldChg>
      <pc:sldChg chg="addSp modSp mod">
        <pc:chgData name="Alaa Khamis" userId="e9d8d96f-0e91-4cdd-8b6b-d0984d6e299e" providerId="ADAL" clId="{061B210E-45EE-4872-8519-3F3A312308FF}" dt="2025-01-22T15:56:56.006" v="104"/>
        <pc:sldMkLst>
          <pc:docMk/>
          <pc:sldMk cId="2734836900" sldId="1961"/>
        </pc:sldMkLst>
      </pc:sldChg>
      <pc:sldChg chg="addSp modSp mod">
        <pc:chgData name="Alaa Khamis" userId="e9d8d96f-0e91-4cdd-8b6b-d0984d6e299e" providerId="ADAL" clId="{061B210E-45EE-4872-8519-3F3A312308FF}" dt="2025-01-22T15:56:57.278" v="105"/>
        <pc:sldMkLst>
          <pc:docMk/>
          <pc:sldMk cId="1526062894" sldId="1963"/>
        </pc:sldMkLst>
      </pc:sldChg>
      <pc:sldChg chg="addSp modSp mod">
        <pc:chgData name="Alaa Khamis" userId="e9d8d96f-0e91-4cdd-8b6b-d0984d6e299e" providerId="ADAL" clId="{061B210E-45EE-4872-8519-3F3A312308FF}" dt="2025-01-22T15:57:02.672" v="109"/>
        <pc:sldMkLst>
          <pc:docMk/>
          <pc:sldMk cId="1544630787" sldId="1964"/>
        </pc:sldMkLst>
      </pc:sldChg>
      <pc:sldChg chg="addSp modSp mod">
        <pc:chgData name="Alaa Khamis" userId="e9d8d96f-0e91-4cdd-8b6b-d0984d6e299e" providerId="ADAL" clId="{061B210E-45EE-4872-8519-3F3A312308FF}" dt="2025-01-22T15:57:04.198" v="110"/>
        <pc:sldMkLst>
          <pc:docMk/>
          <pc:sldMk cId="2807241618" sldId="1966"/>
        </pc:sldMkLst>
      </pc:sldChg>
      <pc:sldChg chg="del">
        <pc:chgData name="Alaa Khamis" userId="e9d8d96f-0e91-4cdd-8b6b-d0984d6e299e" providerId="ADAL" clId="{061B210E-45EE-4872-8519-3F3A312308FF}" dt="2025-01-18T11:08:56.598" v="21" actId="47"/>
        <pc:sldMkLst>
          <pc:docMk/>
          <pc:sldMk cId="987011022" sldId="2064"/>
        </pc:sldMkLst>
      </pc:sldChg>
      <pc:sldChg chg="modSp mod">
        <pc:chgData name="Alaa Khamis" userId="e9d8d96f-0e91-4cdd-8b6b-d0984d6e299e" providerId="ADAL" clId="{061B210E-45EE-4872-8519-3F3A312308FF}" dt="2025-01-18T11:08:59.738" v="22" actId="6549"/>
        <pc:sldMkLst>
          <pc:docMk/>
          <pc:sldMk cId="118569641" sldId="2065"/>
        </pc:sldMkLst>
        <pc:spChg chg="mod">
          <ac:chgData name="Alaa Khamis" userId="e9d8d96f-0e91-4cdd-8b6b-d0984d6e299e" providerId="ADAL" clId="{061B210E-45EE-4872-8519-3F3A312308FF}" dt="2025-01-18T11:08:59.738" v="22" actId="6549"/>
          <ac:spMkLst>
            <pc:docMk/>
            <pc:sldMk cId="118569641" sldId="2065"/>
            <ac:spMk id="6" creationId="{00000000-0000-0000-0000-000000000000}"/>
          </ac:spMkLst>
        </pc:spChg>
      </pc:sldChg>
      <pc:sldChg chg="modSp mod">
        <pc:chgData name="Alaa Khamis" userId="e9d8d96f-0e91-4cdd-8b6b-d0984d6e299e" providerId="ADAL" clId="{061B210E-45EE-4872-8519-3F3A312308FF}" dt="2025-01-18T11:09:15.601" v="26"/>
        <pc:sldMkLst>
          <pc:docMk/>
          <pc:sldMk cId="2936895196" sldId="2071"/>
        </pc:sldMkLst>
        <pc:spChg chg="mod">
          <ac:chgData name="Alaa Khamis" userId="e9d8d96f-0e91-4cdd-8b6b-d0984d6e299e" providerId="ADAL" clId="{061B210E-45EE-4872-8519-3F3A312308FF}" dt="2025-01-18T11:09:15.601" v="26"/>
          <ac:spMkLst>
            <pc:docMk/>
            <pc:sldMk cId="2936895196" sldId="2071"/>
            <ac:spMk id="12" creationId="{00000000-0000-0000-0000-000000000000}"/>
          </ac:spMkLst>
        </pc:spChg>
      </pc:sldChg>
      <pc:sldChg chg="modSp mod">
        <pc:chgData name="Alaa Khamis" userId="e9d8d96f-0e91-4cdd-8b6b-d0984d6e299e" providerId="ADAL" clId="{061B210E-45EE-4872-8519-3F3A312308FF}" dt="2025-01-18T11:09:19.587" v="28"/>
        <pc:sldMkLst>
          <pc:docMk/>
          <pc:sldMk cId="370442184" sldId="2074"/>
        </pc:sldMkLst>
        <pc:spChg chg="mod">
          <ac:chgData name="Alaa Khamis" userId="e9d8d96f-0e91-4cdd-8b6b-d0984d6e299e" providerId="ADAL" clId="{061B210E-45EE-4872-8519-3F3A312308FF}" dt="2025-01-18T11:09:19.587" v="28"/>
          <ac:spMkLst>
            <pc:docMk/>
            <pc:sldMk cId="370442184" sldId="2074"/>
            <ac:spMk id="35" creationId="{00000000-0000-0000-0000-000000000000}"/>
          </ac:spMkLst>
        </pc:spChg>
      </pc:sldChg>
      <pc:sldChg chg="modSp mod">
        <pc:chgData name="Alaa Khamis" userId="e9d8d96f-0e91-4cdd-8b6b-d0984d6e299e" providerId="ADAL" clId="{061B210E-45EE-4872-8519-3F3A312308FF}" dt="2025-01-18T11:09:24.813" v="30"/>
        <pc:sldMkLst>
          <pc:docMk/>
          <pc:sldMk cId="1109895768" sldId="2077"/>
        </pc:sldMkLst>
        <pc:spChg chg="mod">
          <ac:chgData name="Alaa Khamis" userId="e9d8d96f-0e91-4cdd-8b6b-d0984d6e299e" providerId="ADAL" clId="{061B210E-45EE-4872-8519-3F3A312308FF}" dt="2025-01-18T11:09:24.813" v="30"/>
          <ac:spMkLst>
            <pc:docMk/>
            <pc:sldMk cId="1109895768" sldId="2077"/>
            <ac:spMk id="6" creationId="{00000000-0000-0000-0000-000000000000}"/>
          </ac:spMkLst>
        </pc:spChg>
      </pc:sldChg>
      <pc:sldChg chg="modSp mod">
        <pc:chgData name="Alaa Khamis" userId="e9d8d96f-0e91-4cdd-8b6b-d0984d6e299e" providerId="ADAL" clId="{061B210E-45EE-4872-8519-3F3A312308FF}" dt="2025-01-18T11:09:28.540" v="32"/>
        <pc:sldMkLst>
          <pc:docMk/>
          <pc:sldMk cId="978090944" sldId="2088"/>
        </pc:sldMkLst>
        <pc:spChg chg="mod">
          <ac:chgData name="Alaa Khamis" userId="e9d8d96f-0e91-4cdd-8b6b-d0984d6e299e" providerId="ADAL" clId="{061B210E-45EE-4872-8519-3F3A312308FF}" dt="2025-01-18T11:09:28.540" v="32"/>
          <ac:spMkLst>
            <pc:docMk/>
            <pc:sldMk cId="978090944" sldId="2088"/>
            <ac:spMk id="7" creationId="{00000000-0000-0000-0000-000000000000}"/>
          </ac:spMkLst>
        </pc:spChg>
      </pc:sldChg>
      <pc:sldChg chg="modSp mod">
        <pc:chgData name="Alaa Khamis" userId="e9d8d96f-0e91-4cdd-8b6b-d0984d6e299e" providerId="ADAL" clId="{061B210E-45EE-4872-8519-3F3A312308FF}" dt="2025-01-18T11:09:26.748" v="31"/>
        <pc:sldMkLst>
          <pc:docMk/>
          <pc:sldMk cId="874045828" sldId="2099"/>
        </pc:sldMkLst>
        <pc:spChg chg="mod">
          <ac:chgData name="Alaa Khamis" userId="e9d8d96f-0e91-4cdd-8b6b-d0984d6e299e" providerId="ADAL" clId="{061B210E-45EE-4872-8519-3F3A312308FF}" dt="2025-01-18T11:09:26.748" v="31"/>
          <ac:spMkLst>
            <pc:docMk/>
            <pc:sldMk cId="874045828" sldId="2099"/>
            <ac:spMk id="6" creationId="{00000000-0000-0000-0000-000000000000}"/>
          </ac:spMkLst>
        </pc:spChg>
      </pc:sldChg>
      <pc:sldChg chg="modSp mod">
        <pc:chgData name="Alaa Khamis" userId="e9d8d96f-0e91-4cdd-8b6b-d0984d6e299e" providerId="ADAL" clId="{061B210E-45EE-4872-8519-3F3A312308FF}" dt="2025-01-18T11:09:34.779" v="35"/>
        <pc:sldMkLst>
          <pc:docMk/>
          <pc:sldMk cId="3524295056" sldId="2100"/>
        </pc:sldMkLst>
        <pc:spChg chg="mod">
          <ac:chgData name="Alaa Khamis" userId="e9d8d96f-0e91-4cdd-8b6b-d0984d6e299e" providerId="ADAL" clId="{061B210E-45EE-4872-8519-3F3A312308FF}" dt="2025-01-18T11:09:34.779" v="35"/>
          <ac:spMkLst>
            <pc:docMk/>
            <pc:sldMk cId="3524295056" sldId="2100"/>
            <ac:spMk id="62" creationId="{00000000-0000-0000-0000-000000000000}"/>
          </ac:spMkLst>
        </pc:spChg>
      </pc:sldChg>
      <pc:sldChg chg="addSp modSp mod">
        <pc:chgData name="Alaa Khamis" userId="e9d8d96f-0e91-4cdd-8b6b-d0984d6e299e" providerId="ADAL" clId="{061B210E-45EE-4872-8519-3F3A312308FF}" dt="2025-01-22T15:56:53.014" v="102" actId="1076"/>
        <pc:sldMkLst>
          <pc:docMk/>
          <pc:sldMk cId="1696781781" sldId="2101"/>
        </pc:sldMkLst>
        <pc:spChg chg="add mod">
          <ac:chgData name="Alaa Khamis" userId="e9d8d96f-0e91-4cdd-8b6b-d0984d6e299e" providerId="ADAL" clId="{061B210E-45EE-4872-8519-3F3A312308FF}" dt="2025-01-22T15:56:53.014" v="102" actId="1076"/>
          <ac:spMkLst>
            <pc:docMk/>
            <pc:sldMk cId="1696781781" sldId="2101"/>
            <ac:spMk id="4" creationId="{462F0CED-2CDF-2A5B-7533-1BC53FBF0A57}"/>
          </ac:spMkLst>
        </pc:spChg>
        <pc:spChg chg="mod">
          <ac:chgData name="Alaa Khamis" userId="e9d8d96f-0e91-4cdd-8b6b-d0984d6e299e" providerId="ADAL" clId="{061B210E-45EE-4872-8519-3F3A312308FF}" dt="2025-01-18T11:09:39.430" v="37"/>
          <ac:spMkLst>
            <pc:docMk/>
            <pc:sldMk cId="1696781781" sldId="2101"/>
            <ac:spMk id="19" creationId="{00000000-0000-0000-0000-000000000000}"/>
          </ac:spMkLst>
        </pc:spChg>
      </pc:sldChg>
      <pc:sldChg chg="addSp modSp mod">
        <pc:chgData name="Alaa Khamis" userId="e9d8d96f-0e91-4cdd-8b6b-d0984d6e299e" providerId="ADAL" clId="{061B210E-45EE-4872-8519-3F3A312308FF}" dt="2025-01-22T15:56:54.671" v="103"/>
        <pc:sldMkLst>
          <pc:docMk/>
          <pc:sldMk cId="1920671312" sldId="2102"/>
        </pc:sldMkLst>
      </pc:sldChg>
      <pc:sldChg chg="addSp modSp mod">
        <pc:chgData name="Alaa Khamis" userId="e9d8d96f-0e91-4cdd-8b6b-d0984d6e299e" providerId="ADAL" clId="{061B210E-45EE-4872-8519-3F3A312308FF}" dt="2025-01-22T15:56:58.596" v="106"/>
        <pc:sldMkLst>
          <pc:docMk/>
          <pc:sldMk cId="1758203701" sldId="2104"/>
        </pc:sldMkLst>
      </pc:sldChg>
      <pc:sldChg chg="addSp modSp mod">
        <pc:chgData name="Alaa Khamis" userId="e9d8d96f-0e91-4cdd-8b6b-d0984d6e299e" providerId="ADAL" clId="{061B210E-45EE-4872-8519-3F3A312308FF}" dt="2025-01-22T15:57:01.220" v="108"/>
        <pc:sldMkLst>
          <pc:docMk/>
          <pc:sldMk cId="3368180228" sldId="2105"/>
        </pc:sldMkLst>
      </pc:sldChg>
      <pc:sldChg chg="modSp mod">
        <pc:chgData name="Alaa Khamis" userId="e9d8d96f-0e91-4cdd-8b6b-d0984d6e299e" providerId="ADAL" clId="{061B210E-45EE-4872-8519-3F3A312308FF}" dt="2025-01-18T11:08:22.025" v="8" actId="6549"/>
        <pc:sldMkLst>
          <pc:docMk/>
          <pc:sldMk cId="3923729849" sldId="2127"/>
        </pc:sldMkLst>
        <pc:spChg chg="mod">
          <ac:chgData name="Alaa Khamis" userId="e9d8d96f-0e91-4cdd-8b6b-d0984d6e299e" providerId="ADAL" clId="{061B210E-45EE-4872-8519-3F3A312308FF}" dt="2025-01-18T11:08:22.025" v="8" actId="6549"/>
          <ac:spMkLst>
            <pc:docMk/>
            <pc:sldMk cId="3923729849" sldId="2127"/>
            <ac:spMk id="17" creationId="{00000000-0000-0000-0000-000000000000}"/>
          </ac:spMkLst>
        </pc:spChg>
      </pc:sldChg>
      <pc:sldChg chg="modSp mod">
        <pc:chgData name="Alaa Khamis" userId="e9d8d96f-0e91-4cdd-8b6b-d0984d6e299e" providerId="ADAL" clId="{061B210E-45EE-4872-8519-3F3A312308FF}" dt="2025-01-18T11:08:30.446" v="11"/>
        <pc:sldMkLst>
          <pc:docMk/>
          <pc:sldMk cId="81364662" sldId="2128"/>
        </pc:sldMkLst>
        <pc:spChg chg="mod">
          <ac:chgData name="Alaa Khamis" userId="e9d8d96f-0e91-4cdd-8b6b-d0984d6e299e" providerId="ADAL" clId="{061B210E-45EE-4872-8519-3F3A312308FF}" dt="2025-01-18T11:08:30.446" v="11"/>
          <ac:spMkLst>
            <pc:docMk/>
            <pc:sldMk cId="81364662" sldId="2128"/>
            <ac:spMk id="108" creationId="{00000000-0000-0000-0000-000000000000}"/>
          </ac:spMkLst>
        </pc:spChg>
      </pc:sldChg>
      <pc:sldChg chg="modSp mod">
        <pc:chgData name="Alaa Khamis" userId="e9d8d96f-0e91-4cdd-8b6b-d0984d6e299e" providerId="ADAL" clId="{061B210E-45EE-4872-8519-3F3A312308FF}" dt="2025-01-18T11:08:33.039" v="12"/>
        <pc:sldMkLst>
          <pc:docMk/>
          <pc:sldMk cId="3738806681" sldId="2129"/>
        </pc:sldMkLst>
        <pc:spChg chg="mod">
          <ac:chgData name="Alaa Khamis" userId="e9d8d96f-0e91-4cdd-8b6b-d0984d6e299e" providerId="ADAL" clId="{061B210E-45EE-4872-8519-3F3A312308FF}" dt="2025-01-18T11:08:33.039" v="12"/>
          <ac:spMkLst>
            <pc:docMk/>
            <pc:sldMk cId="3738806681" sldId="2129"/>
            <ac:spMk id="108" creationId="{00000000-0000-0000-0000-000000000000}"/>
          </ac:spMkLst>
        </pc:spChg>
      </pc:sldChg>
      <pc:sldChg chg="modSp mod">
        <pc:chgData name="Alaa Khamis" userId="e9d8d96f-0e91-4cdd-8b6b-d0984d6e299e" providerId="ADAL" clId="{061B210E-45EE-4872-8519-3F3A312308FF}" dt="2025-01-21T15:14:57.393" v="62" actId="20577"/>
        <pc:sldMkLst>
          <pc:docMk/>
          <pc:sldMk cId="3631079506" sldId="2130"/>
        </pc:sldMkLst>
        <pc:spChg chg="mod">
          <ac:chgData name="Alaa Khamis" userId="e9d8d96f-0e91-4cdd-8b6b-d0984d6e299e" providerId="ADAL" clId="{061B210E-45EE-4872-8519-3F3A312308FF}" dt="2025-01-18T11:08:39.055" v="14"/>
          <ac:spMkLst>
            <pc:docMk/>
            <pc:sldMk cId="3631079506" sldId="2130"/>
            <ac:spMk id="10" creationId="{00000000-0000-0000-0000-000000000000}"/>
          </ac:spMkLst>
        </pc:spChg>
        <pc:spChg chg="mod">
          <ac:chgData name="Alaa Khamis" userId="e9d8d96f-0e91-4cdd-8b6b-d0984d6e299e" providerId="ADAL" clId="{061B210E-45EE-4872-8519-3F3A312308FF}" dt="2025-01-21T15:14:57.393" v="62" actId="20577"/>
          <ac:spMkLst>
            <pc:docMk/>
            <pc:sldMk cId="3631079506" sldId="2130"/>
            <ac:spMk id="11" creationId="{5777778B-D2C1-4113-873E-B7E286427A5A}"/>
          </ac:spMkLst>
        </pc:spChg>
      </pc:sldChg>
      <pc:sldChg chg="modSp mod">
        <pc:chgData name="Alaa Khamis" userId="e9d8d96f-0e91-4cdd-8b6b-d0984d6e299e" providerId="ADAL" clId="{061B210E-45EE-4872-8519-3F3A312308FF}" dt="2025-01-18T11:09:17.585" v="27"/>
        <pc:sldMkLst>
          <pc:docMk/>
          <pc:sldMk cId="3102093158" sldId="2131"/>
        </pc:sldMkLst>
        <pc:spChg chg="mod">
          <ac:chgData name="Alaa Khamis" userId="e9d8d96f-0e91-4cdd-8b6b-d0984d6e299e" providerId="ADAL" clId="{061B210E-45EE-4872-8519-3F3A312308FF}" dt="2025-01-18T11:09:17.585" v="27"/>
          <ac:spMkLst>
            <pc:docMk/>
            <pc:sldMk cId="3102093158" sldId="2131"/>
            <ac:spMk id="12" creationId="{00000000-0000-0000-0000-000000000000}"/>
          </ac:spMkLst>
        </pc:spChg>
      </pc:sldChg>
      <pc:sldChg chg="modSp mod">
        <pc:chgData name="Alaa Khamis" userId="e9d8d96f-0e91-4cdd-8b6b-d0984d6e299e" providerId="ADAL" clId="{061B210E-45EE-4872-8519-3F3A312308FF}" dt="2025-01-18T11:09:22.125" v="29"/>
        <pc:sldMkLst>
          <pc:docMk/>
          <pc:sldMk cId="3415988650" sldId="2132"/>
        </pc:sldMkLst>
        <pc:spChg chg="mod">
          <ac:chgData name="Alaa Khamis" userId="e9d8d96f-0e91-4cdd-8b6b-d0984d6e299e" providerId="ADAL" clId="{061B210E-45EE-4872-8519-3F3A312308FF}" dt="2025-01-18T11:09:22.125" v="29"/>
          <ac:spMkLst>
            <pc:docMk/>
            <pc:sldMk cId="3415988650" sldId="2132"/>
            <ac:spMk id="17" creationId="{00000000-0000-0000-0000-000000000000}"/>
          </ac:spMkLst>
        </pc:spChg>
      </pc:sldChg>
      <pc:sldChg chg="modSp mod">
        <pc:chgData name="Alaa Khamis" userId="e9d8d96f-0e91-4cdd-8b6b-d0984d6e299e" providerId="ADAL" clId="{061B210E-45EE-4872-8519-3F3A312308FF}" dt="2025-01-18T11:09:37.098" v="36"/>
        <pc:sldMkLst>
          <pc:docMk/>
          <pc:sldMk cId="2568392333" sldId="2134"/>
        </pc:sldMkLst>
        <pc:spChg chg="mod">
          <ac:chgData name="Alaa Khamis" userId="e9d8d96f-0e91-4cdd-8b6b-d0984d6e299e" providerId="ADAL" clId="{061B210E-45EE-4872-8519-3F3A312308FF}" dt="2025-01-18T11:09:37.098" v="36"/>
          <ac:spMkLst>
            <pc:docMk/>
            <pc:sldMk cId="2568392333" sldId="2134"/>
            <ac:spMk id="17" creationId="{00000000-0000-0000-0000-000000000000}"/>
          </ac:spMkLst>
        </pc:spChg>
      </pc:sldChg>
      <pc:sldChg chg="addSp modSp mod">
        <pc:chgData name="Alaa Khamis" userId="e9d8d96f-0e91-4cdd-8b6b-d0984d6e299e" providerId="ADAL" clId="{061B210E-45EE-4872-8519-3F3A312308FF}" dt="2025-01-22T15:56:59.884" v="107"/>
        <pc:sldMkLst>
          <pc:docMk/>
          <pc:sldMk cId="1413200398" sldId="2135"/>
        </pc:sldMkLst>
      </pc:sldChg>
      <pc:sldChg chg="addSp modSp mod">
        <pc:chgData name="Alaa Khamis" userId="e9d8d96f-0e91-4cdd-8b6b-d0984d6e299e" providerId="ADAL" clId="{061B210E-45EE-4872-8519-3F3A312308FF}" dt="2025-01-22T15:57:06.403" v="111"/>
        <pc:sldMkLst>
          <pc:docMk/>
          <pc:sldMk cId="1569288316" sldId="2136"/>
        </pc:sldMkLst>
      </pc:sldChg>
      <pc:sldChg chg="addSp modSp mod">
        <pc:chgData name="Alaa Khamis" userId="e9d8d96f-0e91-4cdd-8b6b-d0984d6e299e" providerId="ADAL" clId="{061B210E-45EE-4872-8519-3F3A312308FF}" dt="2025-01-22T15:57:07.754" v="112"/>
        <pc:sldMkLst>
          <pc:docMk/>
          <pc:sldMk cId="2754965974" sldId="2137"/>
        </pc:sldMkLst>
      </pc:sldChg>
      <pc:sldChg chg="addSp modSp mod">
        <pc:chgData name="Alaa Khamis" userId="e9d8d96f-0e91-4cdd-8b6b-d0984d6e299e" providerId="ADAL" clId="{061B210E-45EE-4872-8519-3F3A312308FF}" dt="2025-01-22T15:57:10.014" v="113"/>
        <pc:sldMkLst>
          <pc:docMk/>
          <pc:sldMk cId="2839861935" sldId="2139"/>
        </pc:sldMkLst>
      </pc:sldChg>
      <pc:sldChg chg="addSp modSp mod">
        <pc:chgData name="Alaa Khamis" userId="e9d8d96f-0e91-4cdd-8b6b-d0984d6e299e" providerId="ADAL" clId="{061B210E-45EE-4872-8519-3F3A312308FF}" dt="2025-01-22T15:57:10.831" v="114"/>
        <pc:sldMkLst>
          <pc:docMk/>
          <pc:sldMk cId="2535128951" sldId="2140"/>
        </pc:sldMkLst>
      </pc:sldChg>
      <pc:sldChg chg="modSp mod">
        <pc:chgData name="Alaa Khamis" userId="e9d8d96f-0e91-4cdd-8b6b-d0984d6e299e" providerId="ADAL" clId="{061B210E-45EE-4872-8519-3F3A312308FF}" dt="2025-01-18T11:10:10.146" v="50" actId="6549"/>
        <pc:sldMkLst>
          <pc:docMk/>
          <pc:sldMk cId="2718284060" sldId="2144"/>
        </pc:sldMkLst>
      </pc:sldChg>
      <pc:sldChg chg="addSp modSp mod">
        <pc:chgData name="Alaa Khamis" userId="e9d8d96f-0e91-4cdd-8b6b-d0984d6e299e" providerId="ADAL" clId="{061B210E-45EE-4872-8519-3F3A312308FF}" dt="2025-01-22T15:57:11.633" v="115"/>
        <pc:sldMkLst>
          <pc:docMk/>
          <pc:sldMk cId="3821832991" sldId="2145"/>
        </pc:sldMkLst>
      </pc:sldChg>
      <pc:sldChg chg="addSp modSp mod">
        <pc:chgData name="Alaa Khamis" userId="e9d8d96f-0e91-4cdd-8b6b-d0984d6e299e" providerId="ADAL" clId="{061B210E-45EE-4872-8519-3F3A312308FF}" dt="2025-01-22T15:57:12.922" v="116"/>
        <pc:sldMkLst>
          <pc:docMk/>
          <pc:sldMk cId="1139645493" sldId="2149"/>
        </pc:sldMkLst>
      </pc:sldChg>
      <pc:sldChg chg="addSp modSp mod">
        <pc:chgData name="Alaa Khamis" userId="e9d8d96f-0e91-4cdd-8b6b-d0984d6e299e" providerId="ADAL" clId="{061B210E-45EE-4872-8519-3F3A312308FF}" dt="2025-01-22T15:57:13.770" v="117"/>
        <pc:sldMkLst>
          <pc:docMk/>
          <pc:sldMk cId="924711764" sldId="2150"/>
        </pc:sldMkLst>
      </pc:sldChg>
      <pc:sldChg chg="addSp modSp mod">
        <pc:chgData name="Alaa Khamis" userId="e9d8d96f-0e91-4cdd-8b6b-d0984d6e299e" providerId="ADAL" clId="{061B210E-45EE-4872-8519-3F3A312308FF}" dt="2025-01-22T15:57:14.757" v="118"/>
        <pc:sldMkLst>
          <pc:docMk/>
          <pc:sldMk cId="2132648511" sldId="2151"/>
        </pc:sldMkLst>
      </pc:sldChg>
      <pc:sldChg chg="addSp modSp mod">
        <pc:chgData name="Alaa Khamis" userId="e9d8d96f-0e91-4cdd-8b6b-d0984d6e299e" providerId="ADAL" clId="{061B210E-45EE-4872-8519-3F3A312308FF}" dt="2025-01-22T15:57:15.907" v="119"/>
        <pc:sldMkLst>
          <pc:docMk/>
          <pc:sldMk cId="4091368768" sldId="2152"/>
        </pc:sldMkLst>
      </pc:sldChg>
      <pc:sldChg chg="addSp modSp mod">
        <pc:chgData name="Alaa Khamis" userId="e9d8d96f-0e91-4cdd-8b6b-d0984d6e299e" providerId="ADAL" clId="{061B210E-45EE-4872-8519-3F3A312308FF}" dt="2025-01-22T15:57:16.894" v="120"/>
        <pc:sldMkLst>
          <pc:docMk/>
          <pc:sldMk cId="3189119064" sldId="2164"/>
        </pc:sldMkLst>
      </pc:sldChg>
      <pc:sldChg chg="addSp modSp mod">
        <pc:chgData name="Alaa Khamis" userId="e9d8d96f-0e91-4cdd-8b6b-d0984d6e299e" providerId="ADAL" clId="{061B210E-45EE-4872-8519-3F3A312308FF}" dt="2025-01-22T15:57:18.467" v="121"/>
        <pc:sldMkLst>
          <pc:docMk/>
          <pc:sldMk cId="2315750170" sldId="2165"/>
        </pc:sldMkLst>
        <pc:spChg chg="mod">
          <ac:chgData name="Alaa Khamis" userId="e9d8d96f-0e91-4cdd-8b6b-d0984d6e299e" providerId="ADAL" clId="{061B210E-45EE-4872-8519-3F3A312308FF}" dt="2025-01-18T11:10:27.271" v="57" actId="6549"/>
          <ac:spMkLst>
            <pc:docMk/>
            <pc:sldMk cId="2315750170" sldId="2165"/>
            <ac:spMk id="62" creationId="{00000000-0000-0000-0000-000000000000}"/>
          </ac:spMkLst>
        </pc:spChg>
      </pc:sldChg>
      <pc:sldChg chg="modSp add mod">
        <pc:chgData name="Alaa Khamis" userId="e9d8d96f-0e91-4cdd-8b6b-d0984d6e299e" providerId="ADAL" clId="{061B210E-45EE-4872-8519-3F3A312308FF}" dt="2025-01-18T11:08:05.097" v="2" actId="115"/>
        <pc:sldMkLst>
          <pc:docMk/>
          <pc:sldMk cId="4110393577" sldId="2167"/>
        </pc:sldMkLst>
        <pc:spChg chg="mod">
          <ac:chgData name="Alaa Khamis" userId="e9d8d96f-0e91-4cdd-8b6b-d0984d6e299e" providerId="ADAL" clId="{061B210E-45EE-4872-8519-3F3A312308FF}" dt="2025-01-18T11:08:05.097" v="2" actId="115"/>
          <ac:spMkLst>
            <pc:docMk/>
            <pc:sldMk cId="4110393577" sldId="2167"/>
            <ac:spMk id="6" creationId="{B832BBCA-39A3-BB15-1001-A6B56A4D5A49}"/>
          </ac:spMkLst>
        </pc:spChg>
      </pc:sldChg>
      <pc:sldChg chg="modSp add mod">
        <pc:chgData name="Alaa Khamis" userId="e9d8d96f-0e91-4cdd-8b6b-d0984d6e299e" providerId="ADAL" clId="{061B210E-45EE-4872-8519-3F3A312308FF}" dt="2025-01-18T11:08:17.797" v="7" actId="207"/>
        <pc:sldMkLst>
          <pc:docMk/>
          <pc:sldMk cId="1005005430" sldId="2168"/>
        </pc:sldMkLst>
        <pc:spChg chg="mod">
          <ac:chgData name="Alaa Khamis" userId="e9d8d96f-0e91-4cdd-8b6b-d0984d6e299e" providerId="ADAL" clId="{061B210E-45EE-4872-8519-3F3A312308FF}" dt="2025-01-18T11:08:17.797" v="7" actId="207"/>
          <ac:spMkLst>
            <pc:docMk/>
            <pc:sldMk cId="1005005430" sldId="2168"/>
            <ac:spMk id="6" creationId="{5E3657B5-BE4D-182B-AAA5-1960C1C46C3D}"/>
          </ac:spMkLst>
        </pc:spChg>
      </pc:sldChg>
      <pc:sldChg chg="modSp add mod">
        <pc:chgData name="Alaa Khamis" userId="e9d8d96f-0e91-4cdd-8b6b-d0984d6e299e" providerId="ADAL" clId="{061B210E-45EE-4872-8519-3F3A312308FF}" dt="2025-01-18T11:09:08.598" v="24" actId="108"/>
        <pc:sldMkLst>
          <pc:docMk/>
          <pc:sldMk cId="4241676898" sldId="2169"/>
        </pc:sldMkLst>
        <pc:spChg chg="mod">
          <ac:chgData name="Alaa Khamis" userId="e9d8d96f-0e91-4cdd-8b6b-d0984d6e299e" providerId="ADAL" clId="{061B210E-45EE-4872-8519-3F3A312308FF}" dt="2025-01-18T11:09:08.598" v="24" actId="108"/>
          <ac:spMkLst>
            <pc:docMk/>
            <pc:sldMk cId="4241676898" sldId="2169"/>
            <ac:spMk id="6" creationId="{97375345-F6A3-BEA1-9078-510966449D34}"/>
          </ac:spMkLst>
        </pc:spChg>
      </pc:sldChg>
      <pc:sldChg chg="addSp delSp modSp add mod">
        <pc:chgData name="Alaa Khamis" userId="e9d8d96f-0e91-4cdd-8b6b-d0984d6e299e" providerId="ADAL" clId="{061B210E-45EE-4872-8519-3F3A312308FF}" dt="2025-01-21T15:15:59.873" v="78" actId="1076"/>
        <pc:sldMkLst>
          <pc:docMk/>
          <pc:sldMk cId="2052770136" sldId="2170"/>
        </pc:sldMkLst>
      </pc:sldChg>
    </pc:docChg>
  </pc:docChgLst>
  <pc:docChgLst>
    <pc:chgData name="Alaa Khamis" userId="e9d8d96f-0e91-4cdd-8b6b-d0984d6e299e" providerId="ADAL" clId="{7DA9813B-8E41-45F8-AED8-01838107746F}"/>
    <pc:docChg chg="addSld delSld modSld modMainMaster">
      <pc:chgData name="Alaa Khamis" userId="e9d8d96f-0e91-4cdd-8b6b-d0984d6e299e" providerId="ADAL" clId="{7DA9813B-8E41-45F8-AED8-01838107746F}" dt="2025-03-20T10:09:40.125" v="27" actId="1035"/>
      <pc:docMkLst>
        <pc:docMk/>
      </pc:docMkLst>
      <pc:sldChg chg="del">
        <pc:chgData name="Alaa Khamis" userId="e9d8d96f-0e91-4cdd-8b6b-d0984d6e299e" providerId="ADAL" clId="{7DA9813B-8E41-45F8-AED8-01838107746F}" dt="2025-03-19T22:24:29.638" v="5" actId="47"/>
        <pc:sldMkLst>
          <pc:docMk/>
          <pc:sldMk cId="1080670522" sldId="1494"/>
        </pc:sldMkLst>
      </pc:sldChg>
      <pc:sldChg chg="modNotesTx">
        <pc:chgData name="Alaa Khamis" userId="e9d8d96f-0e91-4cdd-8b6b-d0984d6e299e" providerId="ADAL" clId="{7DA9813B-8E41-45F8-AED8-01838107746F}" dt="2025-03-19T22:24:35.542" v="6" actId="6549"/>
        <pc:sldMkLst>
          <pc:docMk/>
          <pc:sldMk cId="1819878194" sldId="1942"/>
        </pc:sldMkLst>
      </pc:sldChg>
      <pc:sldChg chg="modNotesTx">
        <pc:chgData name="Alaa Khamis" userId="e9d8d96f-0e91-4cdd-8b6b-d0984d6e299e" providerId="ADAL" clId="{7DA9813B-8E41-45F8-AED8-01838107746F}" dt="2025-03-19T22:24:40.834" v="8" actId="6549"/>
        <pc:sldMkLst>
          <pc:docMk/>
          <pc:sldMk cId="3254076498" sldId="1943"/>
        </pc:sldMkLst>
      </pc:sldChg>
      <pc:sldChg chg="modNotesTx">
        <pc:chgData name="Alaa Khamis" userId="e9d8d96f-0e91-4cdd-8b6b-d0984d6e299e" providerId="ADAL" clId="{7DA9813B-8E41-45F8-AED8-01838107746F}" dt="2025-03-19T22:24:50.560" v="11" actId="6549"/>
        <pc:sldMkLst>
          <pc:docMk/>
          <pc:sldMk cId="3544906012" sldId="1944"/>
        </pc:sldMkLst>
      </pc:sldChg>
      <pc:sldChg chg="modNotesTx">
        <pc:chgData name="Alaa Khamis" userId="e9d8d96f-0e91-4cdd-8b6b-d0984d6e299e" providerId="ADAL" clId="{7DA9813B-8E41-45F8-AED8-01838107746F}" dt="2025-03-19T22:25:04.902" v="14" actId="6549"/>
        <pc:sldMkLst>
          <pc:docMk/>
          <pc:sldMk cId="3197573863" sldId="1955"/>
        </pc:sldMkLst>
      </pc:sldChg>
      <pc:sldChg chg="modNotesTx">
        <pc:chgData name="Alaa Khamis" userId="e9d8d96f-0e91-4cdd-8b6b-d0984d6e299e" providerId="ADAL" clId="{7DA9813B-8E41-45F8-AED8-01838107746F}" dt="2025-03-19T22:25:46.627" v="18" actId="6549"/>
        <pc:sldMkLst>
          <pc:docMk/>
          <pc:sldMk cId="1696781781" sldId="2101"/>
        </pc:sldMkLst>
      </pc:sldChg>
      <pc:sldChg chg="modNotesTx">
        <pc:chgData name="Alaa Khamis" userId="e9d8d96f-0e91-4cdd-8b6b-d0984d6e299e" providerId="ADAL" clId="{7DA9813B-8E41-45F8-AED8-01838107746F}" dt="2025-03-19T22:24:43.910" v="9" actId="6549"/>
        <pc:sldMkLst>
          <pc:docMk/>
          <pc:sldMk cId="81364662" sldId="2128"/>
        </pc:sldMkLst>
      </pc:sldChg>
      <pc:sldChg chg="modNotesTx">
        <pc:chgData name="Alaa Khamis" userId="e9d8d96f-0e91-4cdd-8b6b-d0984d6e299e" providerId="ADAL" clId="{7DA9813B-8E41-45F8-AED8-01838107746F}" dt="2025-03-19T22:24:47.491" v="10" actId="6549"/>
        <pc:sldMkLst>
          <pc:docMk/>
          <pc:sldMk cId="3738806681" sldId="2129"/>
        </pc:sldMkLst>
      </pc:sldChg>
      <pc:sldChg chg="modNotesTx">
        <pc:chgData name="Alaa Khamis" userId="e9d8d96f-0e91-4cdd-8b6b-d0984d6e299e" providerId="ADAL" clId="{7DA9813B-8E41-45F8-AED8-01838107746F}" dt="2025-03-19T22:24:54.267" v="12" actId="6549"/>
        <pc:sldMkLst>
          <pc:docMk/>
          <pc:sldMk cId="3631079506" sldId="2130"/>
        </pc:sldMkLst>
      </pc:sldChg>
      <pc:sldChg chg="del">
        <pc:chgData name="Alaa Khamis" userId="e9d8d96f-0e91-4cdd-8b6b-d0984d6e299e" providerId="ADAL" clId="{7DA9813B-8E41-45F8-AED8-01838107746F}" dt="2025-03-19T22:25:00.276" v="13" actId="47"/>
        <pc:sldMkLst>
          <pc:docMk/>
          <pc:sldMk cId="2052770136" sldId="2170"/>
        </pc:sldMkLst>
      </pc:sldChg>
      <pc:sldChg chg="del">
        <pc:chgData name="Alaa Khamis" userId="e9d8d96f-0e91-4cdd-8b6b-d0984d6e299e" providerId="ADAL" clId="{7DA9813B-8E41-45F8-AED8-01838107746F}" dt="2025-03-19T22:25:43.673" v="17" actId="47"/>
        <pc:sldMkLst>
          <pc:docMk/>
          <pc:sldMk cId="4103638425" sldId="2171"/>
        </pc:sldMkLst>
      </pc:sldChg>
      <pc:sldChg chg="del">
        <pc:chgData name="Alaa Khamis" userId="e9d8d96f-0e91-4cdd-8b6b-d0984d6e299e" providerId="ADAL" clId="{7DA9813B-8E41-45F8-AED8-01838107746F}" dt="2025-03-19T22:25:37.143" v="16" actId="47"/>
        <pc:sldMkLst>
          <pc:docMk/>
          <pc:sldMk cId="2242600199" sldId="2172"/>
        </pc:sldMkLst>
      </pc:sldChg>
      <pc:sldChg chg="del">
        <pc:chgData name="Alaa Khamis" userId="e9d8d96f-0e91-4cdd-8b6b-d0984d6e299e" providerId="ADAL" clId="{7DA9813B-8E41-45F8-AED8-01838107746F}" dt="2025-03-19T22:25:23.305" v="15" actId="47"/>
        <pc:sldMkLst>
          <pc:docMk/>
          <pc:sldMk cId="2130856571" sldId="2173"/>
        </pc:sldMkLst>
      </pc:sldChg>
      <pc:sldChg chg="modSp add mod">
        <pc:chgData name="Alaa Khamis" userId="e9d8d96f-0e91-4cdd-8b6b-d0984d6e299e" providerId="ADAL" clId="{7DA9813B-8E41-45F8-AED8-01838107746F}" dt="2025-03-19T22:24:26.870" v="4" actId="20577"/>
        <pc:sldMkLst>
          <pc:docMk/>
          <pc:sldMk cId="526068420" sldId="2147138974"/>
        </pc:sldMkLst>
        <pc:spChg chg="mod">
          <ac:chgData name="Alaa Khamis" userId="e9d8d96f-0e91-4cdd-8b6b-d0984d6e299e" providerId="ADAL" clId="{7DA9813B-8E41-45F8-AED8-01838107746F}" dt="2025-03-19T22:24:26.870" v="4" actId="20577"/>
          <ac:spMkLst>
            <pc:docMk/>
            <pc:sldMk cId="526068420" sldId="2147138974"/>
            <ac:spMk id="22" creationId="{15432DD1-B568-48EE-BA6B-A80B23EA0530}"/>
          </ac:spMkLst>
        </pc:spChg>
      </pc:sldChg>
      <pc:sldMasterChg chg="modSldLayout">
        <pc:chgData name="Alaa Khamis" userId="e9d8d96f-0e91-4cdd-8b6b-d0984d6e299e" providerId="ADAL" clId="{7DA9813B-8E41-45F8-AED8-01838107746F}" dt="2025-03-20T10:09:40.125" v="27" actId="1035"/>
        <pc:sldMasterMkLst>
          <pc:docMk/>
          <pc:sldMasterMk cId="0" sldId="2147483648"/>
        </pc:sldMasterMkLst>
        <pc:sldLayoutChg chg="modSp mod">
          <pc:chgData name="Alaa Khamis" userId="e9d8d96f-0e91-4cdd-8b6b-d0984d6e299e" providerId="ADAL" clId="{7DA9813B-8E41-45F8-AED8-01838107746F}" dt="2025-03-20T10:09:40.125" v="27" actId="1035"/>
          <pc:sldLayoutMkLst>
            <pc:docMk/>
            <pc:sldMasterMk cId="0" sldId="2147483648"/>
            <pc:sldLayoutMk cId="2946836039" sldId="2147483655"/>
          </pc:sldLayoutMkLst>
          <pc:spChg chg="mod">
            <ac:chgData name="Alaa Khamis" userId="e9d8d96f-0e91-4cdd-8b6b-d0984d6e299e" providerId="ADAL" clId="{7DA9813B-8E41-45F8-AED8-01838107746F}" dt="2025-03-20T10:09:40.125" v="27" actId="1035"/>
            <ac:spMkLst>
              <pc:docMk/>
              <pc:sldMasterMk cId="0" sldId="2147483648"/>
              <pc:sldLayoutMk cId="2946836039" sldId="2147483655"/>
              <ac:spMk id="3"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3538"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lnSpc>
                <a:spcPct val="100000"/>
              </a:lnSpc>
              <a:spcBef>
                <a:spcPct val="0"/>
              </a:spcBef>
              <a:spcAft>
                <a:spcPct val="0"/>
              </a:spcAft>
              <a:defRPr sz="1200">
                <a:latin typeface="Times New Roman" pitchFamily="18" charset="0"/>
              </a:defRPr>
            </a:lvl1pPr>
          </a:lstStyle>
          <a:p>
            <a:pPr>
              <a:defRPr/>
            </a:pPr>
            <a:endParaRPr lang="en-US"/>
          </a:p>
        </p:txBody>
      </p:sp>
      <p:sp>
        <p:nvSpPr>
          <p:cNvPr id="193539"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lnSpc>
                <a:spcPct val="100000"/>
              </a:lnSpc>
              <a:spcBef>
                <a:spcPct val="0"/>
              </a:spcBef>
              <a:spcAft>
                <a:spcPct val="0"/>
              </a:spcAft>
              <a:defRPr sz="1200">
                <a:latin typeface="Times New Roman" pitchFamily="18" charset="0"/>
              </a:defRPr>
            </a:lvl1pPr>
          </a:lstStyle>
          <a:p>
            <a:pPr>
              <a:defRPr/>
            </a:pPr>
            <a:fld id="{8F173088-2680-4F71-AA6C-CA17E400036F}" type="datetimeFigureOut">
              <a:rPr lang="en-US"/>
              <a:pPr>
                <a:defRPr/>
              </a:pPr>
              <a:t>3/20/2025</a:t>
            </a:fld>
            <a:endParaRPr lang="en-US"/>
          </a:p>
        </p:txBody>
      </p:sp>
      <p:sp>
        <p:nvSpPr>
          <p:cNvPr id="193540" name="Rectangle 4"/>
          <p:cNvSpPr>
            <a:spLocks noGrp="1" noChangeArrowheads="1"/>
          </p:cNvSpPr>
          <p:nvPr>
            <p:ph type="ftr" sz="quarter" idx="2"/>
          </p:nvPr>
        </p:nvSpPr>
        <p:spPr bwMode="auto">
          <a:xfrm>
            <a:off x="0"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lnSpc>
                <a:spcPct val="100000"/>
              </a:lnSpc>
              <a:spcBef>
                <a:spcPct val="0"/>
              </a:spcBef>
              <a:spcAft>
                <a:spcPct val="0"/>
              </a:spcAft>
              <a:defRPr sz="1200">
                <a:latin typeface="Times New Roman" pitchFamily="18" charset="0"/>
              </a:defRPr>
            </a:lvl1pPr>
          </a:lstStyle>
          <a:p>
            <a:pPr>
              <a:defRPr/>
            </a:pPr>
            <a:endParaRPr lang="en-US"/>
          </a:p>
        </p:txBody>
      </p:sp>
      <p:sp>
        <p:nvSpPr>
          <p:cNvPr id="193541"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lnSpc>
                <a:spcPct val="100000"/>
              </a:lnSpc>
              <a:spcBef>
                <a:spcPct val="0"/>
              </a:spcBef>
              <a:spcAft>
                <a:spcPct val="0"/>
              </a:spcAft>
              <a:defRPr sz="1200">
                <a:latin typeface="Times New Roman" pitchFamily="18" charset="0"/>
              </a:defRPr>
            </a:lvl1pPr>
          </a:lstStyle>
          <a:p>
            <a:pPr>
              <a:defRPr/>
            </a:pPr>
            <a:fld id="{1F8E4F61-765D-43EA-A00D-7F239FE100E2}" type="slidenum">
              <a:rPr lang="en-US"/>
              <a:pPr>
                <a:defRPr/>
              </a:pPr>
              <a:t>‹#›</a:t>
            </a:fld>
            <a:endParaRPr lang="en-US"/>
          </a:p>
        </p:txBody>
      </p:sp>
    </p:spTree>
    <p:extLst>
      <p:ext uri="{BB962C8B-B14F-4D97-AF65-F5344CB8AC3E}">
        <p14:creationId xmlns:p14="http://schemas.microsoft.com/office/powerpoint/2010/main" val="214861692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25.png>
</file>

<file path=ppt/media/image26.png>
</file>

<file path=ppt/media/image27.png>
</file>

<file path=ppt/media/image28.jpe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24579" name="Rectangle 3"/>
          <p:cNvSpPr>
            <a:spLocks noGrp="1" noChangeArrowheads="1"/>
          </p:cNvSpPr>
          <p:nvPr>
            <p:ph type="dt" idx="1"/>
          </p:nvPr>
        </p:nvSpPr>
        <p:spPr bwMode="auto">
          <a:xfrm>
            <a:off x="4144963" y="0"/>
            <a:ext cx="3170237"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33796" name="Rectangle 4"/>
          <p:cNvSpPr>
            <a:spLocks noGrp="1" noRot="1" noChangeAspect="1" noChangeArrowheads="1" noTextEdit="1"/>
          </p:cNvSpPr>
          <p:nvPr>
            <p:ph type="sldImg" idx="2"/>
          </p:nvPr>
        </p:nvSpPr>
        <p:spPr bwMode="auto">
          <a:xfrm>
            <a:off x="457200" y="720725"/>
            <a:ext cx="64008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81" name="Rectangle 5"/>
          <p:cNvSpPr>
            <a:spLocks noGrp="1" noChangeArrowheads="1"/>
          </p:cNvSpPr>
          <p:nvPr>
            <p:ph type="body" sz="quarter" idx="3"/>
          </p:nvPr>
        </p:nvSpPr>
        <p:spPr bwMode="auto">
          <a:xfrm>
            <a:off x="974725" y="4560888"/>
            <a:ext cx="5365750"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p>
        </p:txBody>
      </p:sp>
      <p:sp>
        <p:nvSpPr>
          <p:cNvPr id="24582" name="Rectangle 6"/>
          <p:cNvSpPr>
            <a:spLocks noGrp="1" noChangeArrowheads="1"/>
          </p:cNvSpPr>
          <p:nvPr>
            <p:ph type="ftr" sz="quarter" idx="4"/>
          </p:nvPr>
        </p:nvSpPr>
        <p:spPr bwMode="auto">
          <a:xfrm>
            <a:off x="0" y="9121775"/>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lnSpc>
                <a:spcPct val="100000"/>
              </a:lnSpc>
              <a:spcBef>
                <a:spcPct val="0"/>
              </a:spcBef>
              <a:spcAft>
                <a:spcPct val="0"/>
              </a:spcAft>
              <a:defRPr sz="1300">
                <a:latin typeface="Times New Roman" pitchFamily="18" charset="0"/>
              </a:defRPr>
            </a:lvl1pPr>
          </a:lstStyle>
          <a:p>
            <a:pPr>
              <a:defRPr/>
            </a:pPr>
            <a:endParaRPr lang="en-CA"/>
          </a:p>
        </p:txBody>
      </p:sp>
      <p:sp>
        <p:nvSpPr>
          <p:cNvPr id="24583" name="Rectangle 7"/>
          <p:cNvSpPr>
            <a:spLocks noGrp="1" noChangeArrowheads="1"/>
          </p:cNvSpPr>
          <p:nvPr>
            <p:ph type="sldNum" sz="quarter" idx="5"/>
          </p:nvPr>
        </p:nvSpPr>
        <p:spPr bwMode="auto">
          <a:xfrm>
            <a:off x="4144963" y="9121775"/>
            <a:ext cx="317023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lnSpc>
                <a:spcPct val="100000"/>
              </a:lnSpc>
              <a:spcBef>
                <a:spcPct val="0"/>
              </a:spcBef>
              <a:spcAft>
                <a:spcPct val="0"/>
              </a:spcAft>
              <a:defRPr sz="1300">
                <a:latin typeface="Times New Roman" pitchFamily="18" charset="0"/>
              </a:defRPr>
            </a:lvl1pPr>
          </a:lstStyle>
          <a:p>
            <a:pPr>
              <a:defRPr/>
            </a:pPr>
            <a:fld id="{D25E7D5F-C3AE-4D20-B62F-CAE6079E92C2}" type="slidenum">
              <a:rPr lang="en-CA"/>
              <a:pPr>
                <a:defRPr/>
              </a:pPr>
              <a:t>‹#›</a:t>
            </a:fld>
            <a:endParaRPr lang="en-CA"/>
          </a:p>
        </p:txBody>
      </p:sp>
    </p:spTree>
    <p:extLst>
      <p:ext uri="{BB962C8B-B14F-4D97-AF65-F5344CB8AC3E}">
        <p14:creationId xmlns:p14="http://schemas.microsoft.com/office/powerpoint/2010/main" val="41600973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D5FCC6AF-BC1C-446A-91D1-A4765FFCA665}" type="slidenum">
              <a:rPr lang="en-CA" sz="1300" smtClean="0">
                <a:latin typeface="Times New Roman" pitchFamily="18" charset="0"/>
              </a:rPr>
              <a:pPr/>
              <a:t>1</a:t>
            </a:fld>
            <a:endParaRPr lang="en-CA" sz="1300">
              <a:latin typeface="Times New Roman" pitchFamily="18" charset="0"/>
            </a:endParaRPr>
          </a:p>
        </p:txBody>
      </p:sp>
      <p:sp>
        <p:nvSpPr>
          <p:cNvPr id="34819" name="Rectangle 2"/>
          <p:cNvSpPr>
            <a:spLocks noGrp="1" noRot="1" noChangeAspect="1" noChangeArrowheads="1" noTextEdit="1"/>
          </p:cNvSpPr>
          <p:nvPr>
            <p:ph type="sldImg"/>
          </p:nvPr>
        </p:nvSpPr>
        <p:spPr>
          <a:xfrm>
            <a:off x="457200" y="719138"/>
            <a:ext cx="6400800" cy="3600450"/>
          </a:xfrm>
          <a:ln/>
        </p:spPr>
      </p:sp>
      <p:sp>
        <p:nvSpPr>
          <p:cNvPr id="34820" name="Rectangle 3"/>
          <p:cNvSpPr>
            <a:spLocks noGrp="1" noChangeArrowheads="1"/>
          </p:cNvSpPr>
          <p:nvPr>
            <p:ph type="body" idx="1"/>
          </p:nvPr>
        </p:nvSpPr>
        <p:spPr>
          <a:xfrm>
            <a:off x="974725" y="4560888"/>
            <a:ext cx="5365750" cy="43211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endParaRPr lang="en-US" sz="1600" b="0" i="0" kern="1200" baseline="0" dirty="0">
              <a:solidFill>
                <a:schemeClr val="tx1"/>
              </a:solidFill>
              <a:effectLst/>
              <a:latin typeface="Times New Roman" pitchFamily="18" charset="0"/>
              <a:ea typeface="+mn-ea"/>
              <a:cs typeface="+mn-cs"/>
            </a:endParaRPr>
          </a:p>
        </p:txBody>
      </p:sp>
    </p:spTree>
    <p:extLst>
      <p:ext uri="{BB962C8B-B14F-4D97-AF65-F5344CB8AC3E}">
        <p14:creationId xmlns:p14="http://schemas.microsoft.com/office/powerpoint/2010/main" val="1140566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10</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4268346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11</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377139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12</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519439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CD366A-33D7-38E1-BA7D-45C53125CC26}"/>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246C44AD-9534-B94D-F73A-39F9CEC8662B}"/>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13</a:t>
            </a:fld>
            <a:endParaRPr lang="en-CA" sz="1300">
              <a:latin typeface="Times New Roman" pitchFamily="18" charset="0"/>
            </a:endParaRPr>
          </a:p>
        </p:txBody>
      </p:sp>
      <p:sp>
        <p:nvSpPr>
          <p:cNvPr id="68611" name="Rectangle 2">
            <a:extLst>
              <a:ext uri="{FF2B5EF4-FFF2-40B4-BE49-F238E27FC236}">
                <a16:creationId xmlns:a16="http://schemas.microsoft.com/office/drawing/2014/main" id="{3DA5CDD3-52E5-3F5D-0155-D698A9393DCE}"/>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6733852B-DF6D-99DA-713C-7EFC80DEF01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36228875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p:txBody>
          <a:bodyPr/>
          <a:lstStyle/>
          <a:p>
            <a:pPr>
              <a:defRPr/>
            </a:pPr>
            <a:fld id="{A01A6030-5574-4D5D-9D0F-1598DAACD9B9}" type="slidenum">
              <a:rPr lang="en-CA" smtClean="0"/>
              <a:pPr>
                <a:defRPr/>
              </a:pPr>
              <a:t>14</a:t>
            </a:fld>
            <a:endParaRPr lang="en-CA"/>
          </a:p>
        </p:txBody>
      </p:sp>
      <p:sp>
        <p:nvSpPr>
          <p:cNvPr id="119811" name="Rectangle 2"/>
          <p:cNvSpPr>
            <a:spLocks noGrp="1" noRot="1" noChangeAspect="1" noChangeArrowheads="1" noTextEdit="1"/>
          </p:cNvSpPr>
          <p:nvPr>
            <p:ph type="sldImg"/>
          </p:nvPr>
        </p:nvSpPr>
        <p:spPr>
          <a:ln/>
        </p:spPr>
      </p:sp>
      <p:sp>
        <p:nvSpPr>
          <p:cNvPr id="1198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5094308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D0AA027F-9245-4781-80C8-82D88AEDE0B7}" type="slidenum">
              <a:rPr lang="en-CA" sz="1300" smtClean="0">
                <a:latin typeface="Garamond" panose="02020404030301010803" pitchFamily="18" charset="0"/>
              </a:rPr>
              <a:pPr/>
              <a:t>15</a:t>
            </a:fld>
            <a:endParaRPr lang="en-CA" sz="1300">
              <a:latin typeface="Garamond" panose="02020404030301010803" pitchFamily="18" charset="0"/>
            </a:endParaRPr>
          </a:p>
        </p:txBody>
      </p:sp>
      <p:sp>
        <p:nvSpPr>
          <p:cNvPr id="166915" name="Rectangle 2"/>
          <p:cNvSpPr>
            <a:spLocks noGrp="1" noRot="1" noChangeAspect="1" noChangeArrowheads="1" noTextEdit="1"/>
          </p:cNvSpPr>
          <p:nvPr>
            <p:ph type="sldImg"/>
          </p:nvPr>
        </p:nvSpPr>
        <p:spPr>
          <a:ln/>
        </p:spPr>
      </p:sp>
      <p:sp>
        <p:nvSpPr>
          <p:cNvPr id="1669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1463907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E108CE27-DEA4-4626-85A2-4D5F4C1C7635}" type="slidenum">
              <a:rPr lang="en-CA" sz="1300" smtClean="0">
                <a:latin typeface="Garamond" panose="02020404030301010803" pitchFamily="18" charset="0"/>
              </a:rPr>
              <a:pPr/>
              <a:t>16</a:t>
            </a:fld>
            <a:endParaRPr lang="en-CA" sz="1300">
              <a:latin typeface="Garamond" panose="02020404030301010803" pitchFamily="18" charset="0"/>
            </a:endParaRPr>
          </a:p>
        </p:txBody>
      </p:sp>
      <p:sp>
        <p:nvSpPr>
          <p:cNvPr id="187395" name="Rectangle 2"/>
          <p:cNvSpPr>
            <a:spLocks noGrp="1" noRot="1" noChangeAspect="1" noChangeArrowheads="1" noTextEdit="1"/>
          </p:cNvSpPr>
          <p:nvPr>
            <p:ph type="sldImg"/>
          </p:nvPr>
        </p:nvSpPr>
        <p:spPr>
          <a:ln/>
        </p:spPr>
      </p:sp>
      <p:sp>
        <p:nvSpPr>
          <p:cNvPr id="1873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0239397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8592F31B-D653-427D-8ECA-080DF90821F7}" type="slidenum">
              <a:rPr lang="en-CA" sz="1300" smtClean="0">
                <a:latin typeface="Garamond" panose="02020404030301010803" pitchFamily="18" charset="0"/>
              </a:rPr>
              <a:pPr/>
              <a:t>17</a:t>
            </a:fld>
            <a:endParaRPr lang="en-CA" sz="1300">
              <a:latin typeface="Garamond" panose="02020404030301010803" pitchFamily="18" charset="0"/>
            </a:endParaRPr>
          </a:p>
        </p:txBody>
      </p:sp>
      <p:sp>
        <p:nvSpPr>
          <p:cNvPr id="168963" name="Rectangle 2"/>
          <p:cNvSpPr>
            <a:spLocks noGrp="1" noRot="1" noChangeAspect="1" noChangeArrowheads="1" noTextEdit="1"/>
          </p:cNvSpPr>
          <p:nvPr>
            <p:ph type="sldImg"/>
          </p:nvPr>
        </p:nvSpPr>
        <p:spPr>
          <a:ln/>
        </p:spPr>
      </p:sp>
      <p:sp>
        <p:nvSpPr>
          <p:cNvPr id="168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6145621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8592F31B-D653-427D-8ECA-080DF90821F7}" type="slidenum">
              <a:rPr lang="en-CA" sz="1300" smtClean="0">
                <a:latin typeface="Garamond" panose="02020404030301010803" pitchFamily="18" charset="0"/>
              </a:rPr>
              <a:pPr/>
              <a:t>18</a:t>
            </a:fld>
            <a:endParaRPr lang="en-CA" sz="1300">
              <a:latin typeface="Garamond" panose="02020404030301010803" pitchFamily="18" charset="0"/>
            </a:endParaRPr>
          </a:p>
        </p:txBody>
      </p:sp>
      <p:sp>
        <p:nvSpPr>
          <p:cNvPr id="168963" name="Rectangle 2"/>
          <p:cNvSpPr>
            <a:spLocks noGrp="1" noRot="1" noChangeAspect="1" noChangeArrowheads="1" noTextEdit="1"/>
          </p:cNvSpPr>
          <p:nvPr>
            <p:ph type="sldImg"/>
          </p:nvPr>
        </p:nvSpPr>
        <p:spPr>
          <a:ln/>
        </p:spPr>
      </p:sp>
      <p:sp>
        <p:nvSpPr>
          <p:cNvPr id="168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4558668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336101B-9571-49ED-BF60-A971376B98DB}" type="slidenum">
              <a:rPr lang="en-CA" sz="1300" smtClean="0">
                <a:latin typeface="Garamond" panose="02020404030301010803" pitchFamily="18" charset="0"/>
              </a:rPr>
              <a:pPr/>
              <a:t>19</a:t>
            </a:fld>
            <a:endParaRPr lang="en-CA" sz="1300">
              <a:latin typeface="Garamond" panose="02020404030301010803" pitchFamily="18" charset="0"/>
            </a:endParaRPr>
          </a:p>
        </p:txBody>
      </p:sp>
      <p:sp>
        <p:nvSpPr>
          <p:cNvPr id="172035" name="Rectangle 2"/>
          <p:cNvSpPr>
            <a:spLocks noGrp="1" noRot="1" noChangeAspect="1" noChangeArrowheads="1" noTextEdit="1"/>
          </p:cNvSpPr>
          <p:nvPr>
            <p:ph type="sldImg"/>
          </p:nvPr>
        </p:nvSpPr>
        <p:spPr>
          <a:ln/>
        </p:spPr>
      </p:sp>
      <p:sp>
        <p:nvSpPr>
          <p:cNvPr id="1720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985704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D734AF-9E96-2CD4-7338-B1CD51331AD7}"/>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8395FC55-6909-09F2-70D9-D5FCFD0C2087}"/>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2</a:t>
            </a:fld>
            <a:endParaRPr lang="en-CA" sz="1300">
              <a:latin typeface="Times New Roman" pitchFamily="18" charset="0"/>
            </a:endParaRPr>
          </a:p>
        </p:txBody>
      </p:sp>
      <p:sp>
        <p:nvSpPr>
          <p:cNvPr id="68611" name="Rectangle 2">
            <a:extLst>
              <a:ext uri="{FF2B5EF4-FFF2-40B4-BE49-F238E27FC236}">
                <a16:creationId xmlns:a16="http://schemas.microsoft.com/office/drawing/2014/main" id="{B7371119-1AC8-24C6-C09D-05BF5892E6B6}"/>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4239E372-0DA4-43DF-F0B1-98C48201D00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6142423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53BCB5-1BEE-94B7-C167-F82BA14130DB}"/>
            </a:ext>
          </a:extLst>
        </p:cNvPr>
        <p:cNvGrpSpPr/>
        <p:nvPr/>
      </p:nvGrpSpPr>
      <p:grpSpPr>
        <a:xfrm>
          <a:off x="0" y="0"/>
          <a:ext cx="0" cy="0"/>
          <a:chOff x="0" y="0"/>
          <a:chExt cx="0" cy="0"/>
        </a:xfrm>
      </p:grpSpPr>
      <p:sp>
        <p:nvSpPr>
          <p:cNvPr id="172034" name="Rectangle 7">
            <a:extLst>
              <a:ext uri="{FF2B5EF4-FFF2-40B4-BE49-F238E27FC236}">
                <a16:creationId xmlns:a16="http://schemas.microsoft.com/office/drawing/2014/main" id="{997727C6-0EA2-B55B-118C-D7809CE26C4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336101B-9571-49ED-BF60-A971376B98DB}" type="slidenum">
              <a:rPr lang="en-CA" sz="1300" smtClean="0">
                <a:latin typeface="Garamond" panose="02020404030301010803" pitchFamily="18" charset="0"/>
              </a:rPr>
              <a:pPr/>
              <a:t>20</a:t>
            </a:fld>
            <a:endParaRPr lang="en-CA" sz="1300">
              <a:latin typeface="Garamond" panose="02020404030301010803" pitchFamily="18" charset="0"/>
            </a:endParaRPr>
          </a:p>
        </p:txBody>
      </p:sp>
      <p:sp>
        <p:nvSpPr>
          <p:cNvPr id="172035" name="Rectangle 2">
            <a:extLst>
              <a:ext uri="{FF2B5EF4-FFF2-40B4-BE49-F238E27FC236}">
                <a16:creationId xmlns:a16="http://schemas.microsoft.com/office/drawing/2014/main" id="{AC85F28B-5F54-F19B-7060-17A77E75FB25}"/>
              </a:ext>
            </a:extLst>
          </p:cNvPr>
          <p:cNvSpPr>
            <a:spLocks noGrp="1" noRot="1" noChangeAspect="1" noChangeArrowheads="1" noTextEdit="1"/>
          </p:cNvSpPr>
          <p:nvPr>
            <p:ph type="sldImg"/>
          </p:nvPr>
        </p:nvSpPr>
        <p:spPr>
          <a:ln/>
        </p:spPr>
      </p:sp>
      <p:sp>
        <p:nvSpPr>
          <p:cNvPr id="172036" name="Rectangle 3">
            <a:extLst>
              <a:ext uri="{FF2B5EF4-FFF2-40B4-BE49-F238E27FC236}">
                <a16:creationId xmlns:a16="http://schemas.microsoft.com/office/drawing/2014/main" id="{A1BD3095-4385-6400-A78B-EEF58EDBA09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8756792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04E5F-EA9D-1B6D-C8D5-9C43463FF790}"/>
            </a:ext>
          </a:extLst>
        </p:cNvPr>
        <p:cNvGrpSpPr/>
        <p:nvPr/>
      </p:nvGrpSpPr>
      <p:grpSpPr>
        <a:xfrm>
          <a:off x="0" y="0"/>
          <a:ext cx="0" cy="0"/>
          <a:chOff x="0" y="0"/>
          <a:chExt cx="0" cy="0"/>
        </a:xfrm>
      </p:grpSpPr>
      <p:sp>
        <p:nvSpPr>
          <p:cNvPr id="172034" name="Rectangle 7">
            <a:extLst>
              <a:ext uri="{FF2B5EF4-FFF2-40B4-BE49-F238E27FC236}">
                <a16:creationId xmlns:a16="http://schemas.microsoft.com/office/drawing/2014/main" id="{B6BCA056-6378-6E99-76AA-C81D583597E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336101B-9571-49ED-BF60-A971376B98DB}" type="slidenum">
              <a:rPr lang="en-CA" sz="1300" smtClean="0">
                <a:latin typeface="Garamond" panose="02020404030301010803" pitchFamily="18" charset="0"/>
              </a:rPr>
              <a:pPr/>
              <a:t>21</a:t>
            </a:fld>
            <a:endParaRPr lang="en-CA" sz="1300">
              <a:latin typeface="Garamond" panose="02020404030301010803" pitchFamily="18" charset="0"/>
            </a:endParaRPr>
          </a:p>
        </p:txBody>
      </p:sp>
      <p:sp>
        <p:nvSpPr>
          <p:cNvPr id="172035" name="Rectangle 2">
            <a:extLst>
              <a:ext uri="{FF2B5EF4-FFF2-40B4-BE49-F238E27FC236}">
                <a16:creationId xmlns:a16="http://schemas.microsoft.com/office/drawing/2014/main" id="{F226DB67-EB06-C443-7D49-A270C66F108F}"/>
              </a:ext>
            </a:extLst>
          </p:cNvPr>
          <p:cNvSpPr>
            <a:spLocks noGrp="1" noRot="1" noChangeAspect="1" noChangeArrowheads="1" noTextEdit="1"/>
          </p:cNvSpPr>
          <p:nvPr>
            <p:ph type="sldImg"/>
          </p:nvPr>
        </p:nvSpPr>
        <p:spPr>
          <a:ln/>
        </p:spPr>
      </p:sp>
      <p:sp>
        <p:nvSpPr>
          <p:cNvPr id="172036" name="Rectangle 3">
            <a:extLst>
              <a:ext uri="{FF2B5EF4-FFF2-40B4-BE49-F238E27FC236}">
                <a16:creationId xmlns:a16="http://schemas.microsoft.com/office/drawing/2014/main" id="{4E44840B-F129-B235-CC67-EFC3E9059FC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4505305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6351F0-CD3B-1441-15C2-63355C16676C}"/>
            </a:ext>
          </a:extLst>
        </p:cNvPr>
        <p:cNvGrpSpPr/>
        <p:nvPr/>
      </p:nvGrpSpPr>
      <p:grpSpPr>
        <a:xfrm>
          <a:off x="0" y="0"/>
          <a:ext cx="0" cy="0"/>
          <a:chOff x="0" y="0"/>
          <a:chExt cx="0" cy="0"/>
        </a:xfrm>
      </p:grpSpPr>
      <p:sp>
        <p:nvSpPr>
          <p:cNvPr id="172034" name="Rectangle 7">
            <a:extLst>
              <a:ext uri="{FF2B5EF4-FFF2-40B4-BE49-F238E27FC236}">
                <a16:creationId xmlns:a16="http://schemas.microsoft.com/office/drawing/2014/main" id="{E8AA9537-A990-8708-1183-DB4EB408C2C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336101B-9571-49ED-BF60-A971376B98DB}" type="slidenum">
              <a:rPr lang="en-CA" sz="1300" smtClean="0">
                <a:latin typeface="Garamond" panose="02020404030301010803" pitchFamily="18" charset="0"/>
              </a:rPr>
              <a:pPr/>
              <a:t>22</a:t>
            </a:fld>
            <a:endParaRPr lang="en-CA" sz="1300">
              <a:latin typeface="Garamond" panose="02020404030301010803" pitchFamily="18" charset="0"/>
            </a:endParaRPr>
          </a:p>
        </p:txBody>
      </p:sp>
      <p:sp>
        <p:nvSpPr>
          <p:cNvPr id="172035" name="Rectangle 2">
            <a:extLst>
              <a:ext uri="{FF2B5EF4-FFF2-40B4-BE49-F238E27FC236}">
                <a16:creationId xmlns:a16="http://schemas.microsoft.com/office/drawing/2014/main" id="{3FD63C3E-58B7-2762-4CA5-AA88685C6C62}"/>
              </a:ext>
            </a:extLst>
          </p:cNvPr>
          <p:cNvSpPr>
            <a:spLocks noGrp="1" noRot="1" noChangeAspect="1" noChangeArrowheads="1" noTextEdit="1"/>
          </p:cNvSpPr>
          <p:nvPr>
            <p:ph type="sldImg"/>
          </p:nvPr>
        </p:nvSpPr>
        <p:spPr>
          <a:ln/>
        </p:spPr>
      </p:sp>
      <p:sp>
        <p:nvSpPr>
          <p:cNvPr id="172036" name="Rectangle 3">
            <a:extLst>
              <a:ext uri="{FF2B5EF4-FFF2-40B4-BE49-F238E27FC236}">
                <a16:creationId xmlns:a16="http://schemas.microsoft.com/office/drawing/2014/main" id="{11E819EE-4320-96E7-DF27-4F3786A651E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6339328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23</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a:p>
        </p:txBody>
      </p:sp>
    </p:spTree>
    <p:extLst>
      <p:ext uri="{BB962C8B-B14F-4D97-AF65-F5344CB8AC3E}">
        <p14:creationId xmlns:p14="http://schemas.microsoft.com/office/powerpoint/2010/main" val="4009308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A1A426E-F05B-4B0B-B7EA-D8B9C29DD0E0}" type="slidenum">
              <a:rPr lang="en-CA" sz="1300" smtClean="0">
                <a:latin typeface="Garamond" panose="02020404030301010803" pitchFamily="18" charset="0"/>
              </a:rPr>
              <a:pPr/>
              <a:t>24</a:t>
            </a:fld>
            <a:endParaRPr lang="en-CA" sz="1300">
              <a:latin typeface="Garamond" panose="02020404030301010803" pitchFamily="18" charset="0"/>
            </a:endParaRPr>
          </a:p>
        </p:txBody>
      </p:sp>
      <p:sp>
        <p:nvSpPr>
          <p:cNvPr id="176131" name="Rectangle 2"/>
          <p:cNvSpPr>
            <a:spLocks noGrp="1" noRot="1" noChangeAspect="1" noChangeArrowheads="1" noTextEdit="1"/>
          </p:cNvSpPr>
          <p:nvPr>
            <p:ph type="sldImg"/>
          </p:nvPr>
        </p:nvSpPr>
        <p:spPr>
          <a:ln/>
        </p:spPr>
      </p:sp>
      <p:sp>
        <p:nvSpPr>
          <p:cNvPr id="1761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6159731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1A1A426E-F05B-4B0B-B7EA-D8B9C29DD0E0}" type="slidenum">
              <a:rPr lang="en-CA" sz="1300" smtClean="0">
                <a:latin typeface="Garamond" panose="02020404030301010803" pitchFamily="18" charset="0"/>
              </a:rPr>
              <a:pPr/>
              <a:t>25</a:t>
            </a:fld>
            <a:endParaRPr lang="en-CA" sz="1300">
              <a:latin typeface="Garamond" panose="02020404030301010803" pitchFamily="18" charset="0"/>
            </a:endParaRPr>
          </a:p>
        </p:txBody>
      </p:sp>
      <p:sp>
        <p:nvSpPr>
          <p:cNvPr id="176131" name="Rectangle 2"/>
          <p:cNvSpPr>
            <a:spLocks noGrp="1" noRot="1" noChangeAspect="1" noChangeArrowheads="1" noTextEdit="1"/>
          </p:cNvSpPr>
          <p:nvPr>
            <p:ph type="sldImg"/>
          </p:nvPr>
        </p:nvSpPr>
        <p:spPr>
          <a:ln/>
        </p:spPr>
      </p:sp>
      <p:sp>
        <p:nvSpPr>
          <p:cNvPr id="1761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5596076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a:fld id="{1D98FB43-697E-4296-9793-6841C858209D}" type="slidenum">
              <a:rPr lang="en-CA" sz="1300">
                <a:latin typeface="Garamond" panose="02020404030301010803" pitchFamily="18" charset="0"/>
              </a:rPr>
              <a:pPr algn="r"/>
              <a:t>26</a:t>
            </a:fld>
            <a:endParaRPr lang="en-CA" sz="1300">
              <a:latin typeface="Garamond" panose="02020404030301010803" pitchFamily="18" charset="0"/>
            </a:endParaRPr>
          </a:p>
        </p:txBody>
      </p:sp>
      <p:sp>
        <p:nvSpPr>
          <p:cNvPr id="188419" name="Rectangle 2"/>
          <p:cNvSpPr>
            <a:spLocks noGrp="1" noRot="1" noChangeAspect="1" noChangeArrowheads="1" noTextEdit="1"/>
          </p:cNvSpPr>
          <p:nvPr>
            <p:ph type="sldImg"/>
          </p:nvPr>
        </p:nvSpPr>
        <p:spPr>
          <a:ln/>
        </p:spPr>
      </p:sp>
      <p:sp>
        <p:nvSpPr>
          <p:cNvPr id="188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4586285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a:fld id="{D8AEB8D6-9FB7-402A-A865-5C989EE71FA8}" type="slidenum">
              <a:rPr lang="en-CA" sz="1300">
                <a:latin typeface="Garamond" panose="02020404030301010803" pitchFamily="18" charset="0"/>
              </a:rPr>
              <a:pPr algn="r"/>
              <a:t>27</a:t>
            </a:fld>
            <a:endParaRPr lang="en-CA" sz="1300">
              <a:latin typeface="Garamond" panose="02020404030301010803" pitchFamily="18" charset="0"/>
            </a:endParaRPr>
          </a:p>
        </p:txBody>
      </p:sp>
      <p:sp>
        <p:nvSpPr>
          <p:cNvPr id="197635" name="Rectangle 2"/>
          <p:cNvSpPr>
            <a:spLocks noGrp="1" noRot="1" noChangeAspect="1" noChangeArrowheads="1" noTextEdit="1"/>
          </p:cNvSpPr>
          <p:nvPr>
            <p:ph type="sldImg"/>
          </p:nvPr>
        </p:nvSpPr>
        <p:spPr>
          <a:ln/>
        </p:spPr>
      </p:sp>
      <p:sp>
        <p:nvSpPr>
          <p:cNvPr id="197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6113882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a:fld id="{D8AEB8D6-9FB7-402A-A865-5C989EE71FA8}" type="slidenum">
              <a:rPr lang="en-CA" sz="1300">
                <a:latin typeface="Garamond" panose="02020404030301010803" pitchFamily="18" charset="0"/>
              </a:rPr>
              <a:pPr algn="r"/>
              <a:t>28</a:t>
            </a:fld>
            <a:endParaRPr lang="en-CA" sz="1300">
              <a:latin typeface="Garamond" panose="02020404030301010803" pitchFamily="18" charset="0"/>
            </a:endParaRPr>
          </a:p>
        </p:txBody>
      </p:sp>
      <p:sp>
        <p:nvSpPr>
          <p:cNvPr id="197635" name="Rectangle 2"/>
          <p:cNvSpPr>
            <a:spLocks noGrp="1" noRot="1" noChangeAspect="1" noChangeArrowheads="1" noTextEdit="1"/>
          </p:cNvSpPr>
          <p:nvPr>
            <p:ph type="sldImg"/>
          </p:nvPr>
        </p:nvSpPr>
        <p:spPr>
          <a:ln/>
        </p:spPr>
      </p:sp>
      <p:sp>
        <p:nvSpPr>
          <p:cNvPr id="197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2855605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29</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a:p>
        </p:txBody>
      </p:sp>
    </p:spTree>
    <p:extLst>
      <p:ext uri="{BB962C8B-B14F-4D97-AF65-F5344CB8AC3E}">
        <p14:creationId xmlns:p14="http://schemas.microsoft.com/office/powerpoint/2010/main" val="1483834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BB5115-A8F6-364A-2052-D28F2230B52B}"/>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542B6995-2F00-8005-C884-A0B4F74C8539}"/>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3</a:t>
            </a:fld>
            <a:endParaRPr lang="en-CA" sz="1300">
              <a:latin typeface="Times New Roman" pitchFamily="18" charset="0"/>
            </a:endParaRPr>
          </a:p>
        </p:txBody>
      </p:sp>
      <p:sp>
        <p:nvSpPr>
          <p:cNvPr id="68611" name="Rectangle 2">
            <a:extLst>
              <a:ext uri="{FF2B5EF4-FFF2-40B4-BE49-F238E27FC236}">
                <a16:creationId xmlns:a16="http://schemas.microsoft.com/office/drawing/2014/main" id="{947EB30F-CF8B-3B1E-E5EA-312AC5DA32DC}"/>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001289B3-D71B-C995-4CAF-FAD2FDE67F2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5220523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30</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dirty="0"/>
          </a:p>
        </p:txBody>
      </p:sp>
    </p:spTree>
    <p:extLst>
      <p:ext uri="{BB962C8B-B14F-4D97-AF65-F5344CB8AC3E}">
        <p14:creationId xmlns:p14="http://schemas.microsoft.com/office/powerpoint/2010/main" val="29486101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a:fld id="{D8AEB8D6-9FB7-402A-A865-5C989EE71FA8}" type="slidenum">
              <a:rPr lang="en-CA" sz="1300">
                <a:latin typeface="Garamond" panose="02020404030301010803" pitchFamily="18" charset="0"/>
              </a:rPr>
              <a:pPr algn="r"/>
              <a:t>31</a:t>
            </a:fld>
            <a:endParaRPr lang="en-CA" sz="1300">
              <a:latin typeface="Garamond" panose="02020404030301010803" pitchFamily="18" charset="0"/>
            </a:endParaRPr>
          </a:p>
        </p:txBody>
      </p:sp>
      <p:sp>
        <p:nvSpPr>
          <p:cNvPr id="197635" name="Rectangle 2"/>
          <p:cNvSpPr>
            <a:spLocks noGrp="1" noRot="1" noChangeAspect="1" noChangeArrowheads="1" noTextEdit="1"/>
          </p:cNvSpPr>
          <p:nvPr>
            <p:ph type="sldImg"/>
          </p:nvPr>
        </p:nvSpPr>
        <p:spPr>
          <a:ln/>
        </p:spPr>
      </p:sp>
      <p:sp>
        <p:nvSpPr>
          <p:cNvPr id="197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35472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4</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a:p>
        </p:txBody>
      </p:sp>
    </p:spTree>
    <p:extLst>
      <p:ext uri="{BB962C8B-B14F-4D97-AF65-F5344CB8AC3E}">
        <p14:creationId xmlns:p14="http://schemas.microsoft.com/office/powerpoint/2010/main" val="3558418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631D67-9C0B-48BA-B0F1-6E490B215D9D}"/>
            </a:ext>
          </a:extLst>
        </p:cNvPr>
        <p:cNvGrpSpPr/>
        <p:nvPr/>
      </p:nvGrpSpPr>
      <p:grpSpPr>
        <a:xfrm>
          <a:off x="0" y="0"/>
          <a:ext cx="0" cy="0"/>
          <a:chOff x="0" y="0"/>
          <a:chExt cx="0" cy="0"/>
        </a:xfrm>
      </p:grpSpPr>
      <p:sp>
        <p:nvSpPr>
          <p:cNvPr id="68610" name="Rectangle 7">
            <a:extLst>
              <a:ext uri="{FF2B5EF4-FFF2-40B4-BE49-F238E27FC236}">
                <a16:creationId xmlns:a16="http://schemas.microsoft.com/office/drawing/2014/main" id="{36B4C904-701A-7449-77A3-F2D498E651F6}"/>
              </a:ext>
            </a:extLst>
          </p:cNvPr>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6126F05C-4E5E-4FC4-9811-B9FADA7C46A3}" type="slidenum">
              <a:rPr lang="en-CA" sz="1300">
                <a:latin typeface="Times New Roman" pitchFamily="18" charset="0"/>
              </a:rPr>
              <a:pPr algn="r" eaLnBrk="1" hangingPunct="1">
                <a:lnSpc>
                  <a:spcPct val="100000"/>
                </a:lnSpc>
                <a:spcBef>
                  <a:spcPct val="0"/>
                </a:spcBef>
                <a:spcAft>
                  <a:spcPct val="0"/>
                </a:spcAft>
              </a:pPr>
              <a:t>5</a:t>
            </a:fld>
            <a:endParaRPr lang="en-CA" sz="1300">
              <a:latin typeface="Times New Roman" pitchFamily="18" charset="0"/>
            </a:endParaRPr>
          </a:p>
        </p:txBody>
      </p:sp>
      <p:sp>
        <p:nvSpPr>
          <p:cNvPr id="68611" name="Rectangle 2">
            <a:extLst>
              <a:ext uri="{FF2B5EF4-FFF2-40B4-BE49-F238E27FC236}">
                <a16:creationId xmlns:a16="http://schemas.microsoft.com/office/drawing/2014/main" id="{D1819298-34D1-69EB-9B51-52D591B7ED59}"/>
              </a:ext>
            </a:extLst>
          </p:cNvPr>
          <p:cNvSpPr>
            <a:spLocks noGrp="1" noRot="1" noChangeAspect="1" noChangeArrowheads="1" noTextEdit="1"/>
          </p:cNvSpPr>
          <p:nvPr>
            <p:ph type="sldImg"/>
          </p:nvPr>
        </p:nvSpPr>
        <p:spPr>
          <a:xfrm>
            <a:off x="457200" y="720725"/>
            <a:ext cx="6400800" cy="3600450"/>
          </a:xfrm>
          <a:ln/>
        </p:spPr>
      </p:sp>
      <p:sp>
        <p:nvSpPr>
          <p:cNvPr id="68612" name="Rectangle 3">
            <a:extLst>
              <a:ext uri="{FF2B5EF4-FFF2-40B4-BE49-F238E27FC236}">
                <a16:creationId xmlns:a16="http://schemas.microsoft.com/office/drawing/2014/main" id="{82743873-6E53-B6E1-FD42-2900B7A4CB9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ts val="1200"/>
              </a:spcBef>
              <a:spcAft>
                <a:spcPts val="1200"/>
              </a:spcAft>
              <a:buClrTx/>
              <a:buSzTx/>
              <a:buFont typeface="Arial" panose="020B0604020202020204" pitchFamily="34" charset="0"/>
              <a:buNone/>
              <a:tabLst/>
              <a:defRPr/>
            </a:pPr>
            <a:endParaRPr lang="en-US"/>
          </a:p>
        </p:txBody>
      </p:sp>
    </p:spTree>
    <p:extLst>
      <p:ext uri="{BB962C8B-B14F-4D97-AF65-F5344CB8AC3E}">
        <p14:creationId xmlns:p14="http://schemas.microsoft.com/office/powerpoint/2010/main" val="3280935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pPr algn="r" eaLnBrk="1" hangingPunct="1">
              <a:lnSpc>
                <a:spcPct val="100000"/>
              </a:lnSpc>
              <a:spcBef>
                <a:spcPct val="0"/>
              </a:spcBef>
              <a:spcAft>
                <a:spcPct val="0"/>
              </a:spcAft>
            </a:pPr>
            <a:fld id="{5C6A48EF-E0CF-4142-8F3B-4517A59D8BDA}" type="slidenum">
              <a:rPr lang="en-CA" sz="1300">
                <a:latin typeface="Times New Roman" pitchFamily="18" charset="0"/>
              </a:rPr>
              <a:pPr algn="r" eaLnBrk="1" hangingPunct="1">
                <a:lnSpc>
                  <a:spcPct val="100000"/>
                </a:lnSpc>
                <a:spcBef>
                  <a:spcPct val="0"/>
                </a:spcBef>
                <a:spcAft>
                  <a:spcPct val="0"/>
                </a:spcAft>
              </a:pPr>
              <a:t>6</a:t>
            </a:fld>
            <a:endParaRPr lang="en-CA" sz="1300">
              <a:latin typeface="Times New Roman" pitchFamily="18" charset="0"/>
            </a:endParaRPr>
          </a:p>
        </p:txBody>
      </p:sp>
      <p:sp>
        <p:nvSpPr>
          <p:cNvPr id="60419" name="Rectangle 2"/>
          <p:cNvSpPr>
            <a:spLocks noGrp="1" noRot="1" noChangeAspect="1" noChangeArrowheads="1" noTextEdit="1"/>
          </p:cNvSpPr>
          <p:nvPr>
            <p:ph type="sldImg"/>
          </p:nvPr>
        </p:nvSpPr>
        <p:spPr>
          <a:xfrm>
            <a:off x="457200" y="720725"/>
            <a:ext cx="6400800" cy="3600450"/>
          </a:xfrm>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baseline="0"/>
          </a:p>
        </p:txBody>
      </p:sp>
    </p:spTree>
    <p:extLst>
      <p:ext uri="{BB962C8B-B14F-4D97-AF65-F5344CB8AC3E}">
        <p14:creationId xmlns:p14="http://schemas.microsoft.com/office/powerpoint/2010/main" val="3567582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7</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1966243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8</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2038301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Georgia" pitchFamily="18" charset="0"/>
              </a:defRPr>
            </a:lvl1pPr>
            <a:lvl2pPr marL="742950" indent="-285750" defTabSz="966788">
              <a:defRPr sz="2400">
                <a:solidFill>
                  <a:schemeClr val="tx1"/>
                </a:solidFill>
                <a:latin typeface="Georgia" pitchFamily="18" charset="0"/>
              </a:defRPr>
            </a:lvl2pPr>
            <a:lvl3pPr marL="1143000" indent="-228600" defTabSz="966788">
              <a:defRPr sz="2400">
                <a:solidFill>
                  <a:schemeClr val="tx1"/>
                </a:solidFill>
                <a:latin typeface="Georgia" pitchFamily="18" charset="0"/>
              </a:defRPr>
            </a:lvl3pPr>
            <a:lvl4pPr marL="1600200" indent="-228600" defTabSz="966788">
              <a:defRPr sz="2400">
                <a:solidFill>
                  <a:schemeClr val="tx1"/>
                </a:solidFill>
                <a:latin typeface="Georgia" pitchFamily="18" charset="0"/>
              </a:defRPr>
            </a:lvl4pPr>
            <a:lvl5pPr marL="2057400" indent="-228600" defTabSz="966788">
              <a:defRPr sz="2400">
                <a:solidFill>
                  <a:schemeClr val="tx1"/>
                </a:solidFill>
                <a:latin typeface="Georgia" pitchFamily="18" charset="0"/>
              </a:defRPr>
            </a:lvl5pPr>
            <a:lvl6pPr marL="2514600" indent="-228600" defTabSz="966788"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defTabSz="966788"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defTabSz="966788"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defTabSz="966788" eaLnBrk="0" fontAlgn="base" hangingPunct="0">
              <a:lnSpc>
                <a:spcPct val="110000"/>
              </a:lnSpc>
              <a:spcBef>
                <a:spcPct val="10000"/>
              </a:spcBef>
              <a:spcAft>
                <a:spcPct val="10000"/>
              </a:spcAft>
              <a:defRPr sz="2400">
                <a:solidFill>
                  <a:schemeClr val="tx1"/>
                </a:solidFill>
                <a:latin typeface="Georgia" pitchFamily="18" charset="0"/>
              </a:defRPr>
            </a:lvl9pPr>
          </a:lstStyle>
          <a:p>
            <a:fld id="{9E8F7231-96F4-45B9-9E59-F918662B0143}" type="slidenum">
              <a:rPr lang="en-CA" sz="1300" smtClean="0">
                <a:latin typeface="Garamond" panose="02020404030301010803" pitchFamily="18" charset="0"/>
              </a:rPr>
              <a:pPr/>
              <a:t>9</a:t>
            </a:fld>
            <a:endParaRPr lang="en-CA" sz="1300">
              <a:latin typeface="Garamond" panose="02020404030301010803" pitchFamily="18"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Tree>
    <p:extLst>
      <p:ext uri="{BB962C8B-B14F-4D97-AF65-F5344CB8AC3E}">
        <p14:creationId xmlns:p14="http://schemas.microsoft.com/office/powerpoint/2010/main" val="1253602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16367204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806629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3076728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274639"/>
            <a:ext cx="10972800" cy="585152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091904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239733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62878031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9355888"/>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8873950"/>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2424298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Rectangle 3"/>
          <p:cNvSpPr/>
          <p:nvPr userDrawn="1"/>
        </p:nvSpPr>
        <p:spPr>
          <a:xfrm>
            <a:off x="0" y="0"/>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2400"/>
          </a:p>
        </p:txBody>
      </p:sp>
      <p:sp>
        <p:nvSpPr>
          <p:cNvPr id="7" name="Rectangle 2"/>
          <p:cNvSpPr txBox="1">
            <a:spLocks/>
          </p:cNvSpPr>
          <p:nvPr userDrawn="1"/>
        </p:nvSpPr>
        <p:spPr>
          <a:xfrm>
            <a:off x="-20008" y="6553200"/>
            <a:ext cx="12212008" cy="337074"/>
          </a:xfrm>
          <a:prstGeom prst="rect">
            <a:avLst/>
          </a:prstGeom>
          <a:solidFill>
            <a:schemeClr val="bg1"/>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269875" algn="l"/>
            <a:endParaRPr lang="en-US" sz="4000" cap="small"/>
          </a:p>
        </p:txBody>
      </p:sp>
      <p:sp>
        <p:nvSpPr>
          <p:cNvPr id="8" name="Rectangle 7"/>
          <p:cNvSpPr/>
          <p:nvPr userDrawn="1"/>
        </p:nvSpPr>
        <p:spPr>
          <a:xfrm>
            <a:off x="10969288" y="-4256"/>
            <a:ext cx="1231392" cy="651019"/>
          </a:xfrm>
          <a:prstGeom prst="rect">
            <a:avLst/>
          </a:prstGeom>
          <a:solidFill>
            <a:srgbClr val="DA1F28"/>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2400">
              <a:latin typeface="Georgia" panose="02040502050405020303" pitchFamily="18" charset="0"/>
            </a:endParaRPr>
          </a:p>
        </p:txBody>
      </p:sp>
      <p:sp>
        <p:nvSpPr>
          <p:cNvPr id="9" name="Rectangle 2"/>
          <p:cNvSpPr txBox="1">
            <a:spLocks/>
          </p:cNvSpPr>
          <p:nvPr userDrawn="1"/>
        </p:nvSpPr>
        <p:spPr>
          <a:xfrm>
            <a:off x="-5664" y="-4658"/>
            <a:ext cx="10871200" cy="651363"/>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endParaRPr lang="en-US" sz="3600" cap="small">
              <a:latin typeface="Georgia" panose="02040502050405020303" pitchFamily="18" charset="0"/>
            </a:endParaRPr>
          </a:p>
        </p:txBody>
      </p:sp>
      <p:sp>
        <p:nvSpPr>
          <p:cNvPr id="2" name="Text Box 14"/>
          <p:cNvSpPr txBox="1">
            <a:spLocks noChangeArrowheads="1"/>
          </p:cNvSpPr>
          <p:nvPr userDrawn="1"/>
        </p:nvSpPr>
        <p:spPr bwMode="auto">
          <a:xfrm>
            <a:off x="10969288" y="161443"/>
            <a:ext cx="1222712" cy="302519"/>
          </a:xfrm>
          <a:prstGeom prst="rect">
            <a:avLst/>
          </a:prstGeom>
          <a:noFill/>
          <a:ln w="9525">
            <a:noFill/>
            <a:miter lim="800000"/>
            <a:headEnd/>
            <a:tailEnd/>
          </a:ln>
          <a:effectLst/>
        </p:spPr>
        <p:txBody>
          <a:bodyPr wrap="square">
            <a:spAutoFit/>
          </a:bodyPr>
          <a:lstStyle/>
          <a:p>
            <a:pPr algn="ctr" eaLnBrk="1" hangingPunct="1">
              <a:lnSpc>
                <a:spcPct val="70000"/>
              </a:lnSpc>
              <a:spcBef>
                <a:spcPct val="0"/>
              </a:spcBef>
              <a:spcAft>
                <a:spcPct val="0"/>
              </a:spcAft>
              <a:defRPr/>
            </a:pPr>
            <a:fld id="{5BAAC6C7-3642-4FFA-BB0C-B5350D050FEE}" type="slidenum">
              <a:rPr lang="en-CA" sz="1800">
                <a:solidFill>
                  <a:schemeClr val="bg1"/>
                </a:solidFill>
                <a:latin typeface="Garamond" panose="02020404030301010803" pitchFamily="18" charset="0"/>
              </a:rPr>
              <a:pPr algn="ctr" eaLnBrk="1" hangingPunct="1">
                <a:lnSpc>
                  <a:spcPct val="70000"/>
                </a:lnSpc>
                <a:spcBef>
                  <a:spcPct val="0"/>
                </a:spcBef>
                <a:spcAft>
                  <a:spcPct val="0"/>
                </a:spcAft>
                <a:defRPr/>
              </a:pPr>
              <a:t>‹#›</a:t>
            </a:fld>
            <a:endParaRPr lang="en-CA" sz="1800">
              <a:solidFill>
                <a:schemeClr val="bg1"/>
              </a:solidFill>
              <a:latin typeface="Garamond" panose="02020404030301010803" pitchFamily="18" charset="0"/>
            </a:endParaRPr>
          </a:p>
        </p:txBody>
      </p:sp>
      <p:sp>
        <p:nvSpPr>
          <p:cNvPr id="3" name="Rectangle 2"/>
          <p:cNvSpPr/>
          <p:nvPr userDrawn="1"/>
        </p:nvSpPr>
        <p:spPr>
          <a:xfrm>
            <a:off x="10960608" y="406369"/>
            <a:ext cx="1240072" cy="239040"/>
          </a:xfrm>
          <a:prstGeom prst="rect">
            <a:avLst/>
          </a:prstGeom>
        </p:spPr>
        <p:txBody>
          <a:bodyPr wrap="square">
            <a:spAutoFit/>
          </a:bodyPr>
          <a:lstStyle/>
          <a:p>
            <a:pPr algn="ctr"/>
            <a:r>
              <a:rPr lang="en-CA" sz="900" dirty="0">
                <a:solidFill>
                  <a:schemeClr val="bg1">
                    <a:lumMod val="75000"/>
                  </a:schemeClr>
                </a:solidFill>
                <a:latin typeface="Garamond" panose="02020404030301010803" pitchFamily="18" charset="0"/>
              </a:rPr>
              <a:t>2025 © Alaa Khamis</a:t>
            </a:r>
          </a:p>
        </p:txBody>
      </p:sp>
    </p:spTree>
    <p:extLst>
      <p:ext uri="{BB962C8B-B14F-4D97-AF65-F5344CB8AC3E}">
        <p14:creationId xmlns:p14="http://schemas.microsoft.com/office/powerpoint/2010/main" val="294683603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7151069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308850633"/>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3"/>
          <p:cNvSpPr>
            <a:spLocks noChangeArrowheads="1"/>
          </p:cNvSpPr>
          <p:nvPr userDrawn="1"/>
        </p:nvSpPr>
        <p:spPr bwMode="auto">
          <a:xfrm>
            <a:off x="0" y="6670675"/>
            <a:ext cx="12192000"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70000"/>
              </a:lnSpc>
              <a:spcBef>
                <a:spcPct val="0"/>
              </a:spcBef>
              <a:spcAft>
                <a:spcPct val="0"/>
              </a:spcAft>
            </a:pPr>
            <a:r>
              <a:rPr lang="en-CA" sz="1000">
                <a:solidFill>
                  <a:schemeClr val="bg1"/>
                </a:solidFill>
                <a:latin typeface="Times New Roman" pitchFamily="18" charset="0"/>
              </a:rPr>
              <a:t>MUSES_SECRET: ORF-RE Project   -   </a:t>
            </a:r>
            <a:r>
              <a:rPr lang="en-CA" sz="1000">
                <a:solidFill>
                  <a:schemeClr val="bg1"/>
                </a:solidFill>
                <a:latin typeface="Times New Roman" pitchFamily="18" charset="0"/>
                <a:cs typeface="Times New Roman" pitchFamily="18" charset="0"/>
              </a:rPr>
              <a:t>© PAMI Research Group – University of Waterloo</a:t>
            </a:r>
            <a:endParaRPr lang="en-CA" sz="1000">
              <a:solidFill>
                <a:schemeClr val="bg1"/>
              </a:solidFill>
              <a:latin typeface="Times New Roman" pitchFamily="18" charset="0"/>
            </a:endParaRPr>
          </a:p>
        </p:txBody>
      </p:sp>
      <p:sp>
        <p:nvSpPr>
          <p:cNvPr id="1027" name="Text Box 14"/>
          <p:cNvSpPr txBox="1">
            <a:spLocks noChangeArrowheads="1"/>
          </p:cNvSpPr>
          <p:nvPr userDrawn="1"/>
        </p:nvSpPr>
        <p:spPr bwMode="auto">
          <a:xfrm>
            <a:off x="11531600" y="6669089"/>
            <a:ext cx="49885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70000"/>
              </a:lnSpc>
              <a:spcBef>
                <a:spcPct val="0"/>
              </a:spcBef>
              <a:spcAft>
                <a:spcPct val="0"/>
              </a:spcAft>
              <a:defRPr/>
            </a:pPr>
            <a:fld id="{24D31D6E-4B29-495E-990E-B67642A938F8}" type="slidenum">
              <a:rPr lang="en-CA" sz="1000" smtClean="0">
                <a:solidFill>
                  <a:schemeClr val="bg1"/>
                </a:solidFill>
                <a:latin typeface="Times New Roman" pitchFamily="18" charset="0"/>
              </a:rPr>
              <a:pPr eaLnBrk="1" hangingPunct="1">
                <a:lnSpc>
                  <a:spcPct val="70000"/>
                </a:lnSpc>
                <a:spcBef>
                  <a:spcPct val="0"/>
                </a:spcBef>
                <a:spcAft>
                  <a:spcPct val="0"/>
                </a:spcAft>
                <a:defRPr/>
              </a:pPr>
              <a:t>‹#›</a:t>
            </a:fld>
            <a:r>
              <a:rPr lang="en-CA" sz="1000">
                <a:solidFill>
                  <a:schemeClr val="bg1"/>
                </a:solidFill>
                <a:latin typeface="Times New Roman" pitchFamily="18" charset="0"/>
              </a:rPr>
              <a:t>/22</a:t>
            </a:r>
          </a:p>
        </p:txBody>
      </p:sp>
      <p:pic>
        <p:nvPicPr>
          <p:cNvPr id="1028" name="Picture 17"/>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6677025"/>
            <a:ext cx="121920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9" name="Text Box 18"/>
          <p:cNvSpPr txBox="1">
            <a:spLocks noChangeArrowheads="1"/>
          </p:cNvSpPr>
          <p:nvPr userDrawn="1"/>
        </p:nvSpPr>
        <p:spPr bwMode="auto">
          <a:xfrm>
            <a:off x="11713634" y="6651626"/>
            <a:ext cx="33534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00000"/>
              </a:lnSpc>
              <a:spcBef>
                <a:spcPct val="0"/>
              </a:spcBef>
              <a:spcAft>
                <a:spcPct val="0"/>
              </a:spcAft>
              <a:defRPr/>
            </a:pPr>
            <a:fld id="{97028C3E-3EFF-402B-8932-8EEF41D3A620}" type="slidenum">
              <a:rPr lang="en-CA" sz="1000" smtClean="0">
                <a:latin typeface="Times New Roman" pitchFamily="18" charset="0"/>
              </a:rPr>
              <a:pPr eaLnBrk="1" hangingPunct="1">
                <a:lnSpc>
                  <a:spcPct val="100000"/>
                </a:lnSpc>
                <a:spcBef>
                  <a:spcPct val="0"/>
                </a:spcBef>
                <a:spcAft>
                  <a:spcPct val="0"/>
                </a:spcAft>
                <a:defRPr/>
              </a:pPr>
              <a:t>‹#›</a:t>
            </a:fld>
            <a:endParaRPr lang="en-CA" sz="1000">
              <a:latin typeface="Times New Roman" pitchFamily="18" charset="0"/>
            </a:endParaRPr>
          </a:p>
        </p:txBody>
      </p:sp>
      <p:sp>
        <p:nvSpPr>
          <p:cNvPr id="1030" name="Rectangle 19"/>
          <p:cNvSpPr>
            <a:spLocks noChangeArrowheads="1"/>
          </p:cNvSpPr>
          <p:nvPr userDrawn="1"/>
        </p:nvSpPr>
        <p:spPr bwMode="auto">
          <a:xfrm>
            <a:off x="0" y="6635751"/>
            <a:ext cx="121920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100000"/>
              </a:lnSpc>
              <a:spcBef>
                <a:spcPct val="50000"/>
              </a:spcBef>
              <a:spcAft>
                <a:spcPct val="0"/>
              </a:spcAft>
            </a:pPr>
            <a:endParaRPr lang="en-US" sz="1000">
              <a:latin typeface="Times New Roman" pitchFamily="18" charset="0"/>
              <a:cs typeface="Times New Roman" pitchFamily="18" charset="0"/>
            </a:endParaRPr>
          </a:p>
        </p:txBody>
      </p:sp>
      <p:pic>
        <p:nvPicPr>
          <p:cNvPr id="1031" name="Picture 23"/>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0"/>
            <a:ext cx="121920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3061" name="Rectangle 5"/>
          <p:cNvSpPr>
            <a:spLocks noChangeArrowheads="1"/>
          </p:cNvSpPr>
          <p:nvPr userDrawn="1"/>
        </p:nvSpPr>
        <p:spPr bwMode="auto">
          <a:xfrm>
            <a:off x="0" y="242889"/>
            <a:ext cx="12192000" cy="579437"/>
          </a:xfrm>
          <a:prstGeom prst="rect">
            <a:avLst/>
          </a:prstGeom>
          <a:solidFill>
            <a:srgbClr val="D3EBED"/>
          </a:solidFill>
          <a:ln w="9525">
            <a:noFill/>
            <a:miter lim="800000"/>
            <a:headEnd/>
            <a:tailEnd/>
          </a:ln>
        </p:spPr>
        <p:txBody>
          <a:bodyPr>
            <a:spAutoFit/>
          </a:bodyPr>
          <a:lstStyle/>
          <a:p>
            <a:pPr eaLnBrk="1" hangingPunct="1">
              <a:lnSpc>
                <a:spcPct val="100000"/>
              </a:lnSpc>
              <a:spcBef>
                <a:spcPct val="0"/>
              </a:spcBef>
              <a:spcAft>
                <a:spcPct val="0"/>
              </a:spcAft>
              <a:defRPr/>
            </a:pPr>
            <a:endParaRPr lang="en-US" sz="3200" b="1">
              <a:effectLst>
                <a:outerShdw blurRad="38100" dist="38100" dir="2700000" algn="tl">
                  <a:srgbClr val="FFFFFF"/>
                </a:outerShdw>
              </a:effectLst>
              <a:cs typeface="Times New Roman" pitchFamily="18"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p14:dur="10" advTm="0"/>
    </mc:Choice>
    <mc:Fallback xmlns="">
      <p:transition advTm="0"/>
    </mc:Fallback>
  </mc:AlternateConten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fontAlgn="base">
        <a:spcBef>
          <a:spcPct val="0"/>
        </a:spcBef>
        <a:spcAft>
          <a:spcPct val="0"/>
        </a:spcAft>
        <a:defRPr sz="4400">
          <a:solidFill>
            <a:schemeClr val="tx2"/>
          </a:solidFill>
          <a:latin typeface="Times New Roman" pitchFamily="18" charset="0"/>
        </a:defRPr>
      </a:lvl6pPr>
      <a:lvl7pPr marL="914400" algn="ctr" rtl="0" fontAlgn="base">
        <a:spcBef>
          <a:spcPct val="0"/>
        </a:spcBef>
        <a:spcAft>
          <a:spcPct val="0"/>
        </a:spcAft>
        <a:defRPr sz="4400">
          <a:solidFill>
            <a:schemeClr val="tx2"/>
          </a:solidFill>
          <a:latin typeface="Times New Roman" pitchFamily="18" charset="0"/>
        </a:defRPr>
      </a:lvl7pPr>
      <a:lvl8pPr marL="1371600" algn="ctr" rtl="0" fontAlgn="base">
        <a:spcBef>
          <a:spcPct val="0"/>
        </a:spcBef>
        <a:spcAft>
          <a:spcPct val="0"/>
        </a:spcAft>
        <a:defRPr sz="4400">
          <a:solidFill>
            <a:schemeClr val="tx2"/>
          </a:solidFill>
          <a:latin typeface="Times New Roman" pitchFamily="18" charset="0"/>
        </a:defRPr>
      </a:lvl8pPr>
      <a:lvl9pPr marL="1828800" algn="ctr" rtl="0" fontAlgn="base">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hyperlink" Target="https://www.manning.com/books/optimization-algorithms" TargetMode="Externa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ptimization-Algorithms-Book/Code-Listings/blob/main/Chapter%204/Listing%204.1_Kruskal.ipynb"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ptimization-Algorithms-Book/Code-Listings/blob/main/Chapter%204/Listing%204.2_MST_UofT.ipynb"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hyperlink" Target="https://github.com/Optimization-Algorithms-Book/Code-Listings/blob/main/Chapter%203/Listing%203.11_comparison.ipynb"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hyperlink" Target="https://github.com/Optimization-Algorithms-Book/Code-Listings/blob/main/Chapter%203/Listing%203.11_comparison.ipynb"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hyperlink" Target="https://www.graphhopper.com/blog/2017/08/14/flexible-routing-15-times-faster/" TargetMode="External"/><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10" Type="http://schemas.openxmlformats.org/officeDocument/2006/relationships/image" Target="../media/image35.png"/><Relationship Id="rId4" Type="http://schemas.openxmlformats.org/officeDocument/2006/relationships/image" Target="../media/image30.png"/><Relationship Id="rId9"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Rectangle 6"/>
          <p:cNvSpPr/>
          <p:nvPr/>
        </p:nvSpPr>
        <p:spPr>
          <a:xfrm>
            <a:off x="0" y="0"/>
            <a:ext cx="12192000" cy="18170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4" name="Rectangle 2"/>
          <p:cNvSpPr txBox="1">
            <a:spLocks/>
          </p:cNvSpPr>
          <p:nvPr/>
        </p:nvSpPr>
        <p:spPr>
          <a:xfrm>
            <a:off x="0" y="6647498"/>
            <a:ext cx="12192000" cy="210502"/>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269875" algn="l"/>
            <a:endParaRPr lang="en-US" sz="4000" cap="small"/>
          </a:p>
        </p:txBody>
      </p:sp>
      <p:sp>
        <p:nvSpPr>
          <p:cNvPr id="11" name="Rectangle 10">
            <a:extLst>
              <a:ext uri="{FF2B5EF4-FFF2-40B4-BE49-F238E27FC236}">
                <a16:creationId xmlns:a16="http://schemas.microsoft.com/office/drawing/2014/main" id="{8D4E89F2-3621-4DBD-99C6-B0E5EB46CA1E}"/>
              </a:ext>
            </a:extLst>
          </p:cNvPr>
          <p:cNvSpPr>
            <a:spLocks noChangeArrowheads="1"/>
          </p:cNvSpPr>
          <p:nvPr/>
        </p:nvSpPr>
        <p:spPr bwMode="auto">
          <a:xfrm>
            <a:off x="-9525" y="6629638"/>
            <a:ext cx="147829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100000"/>
              </a:lnSpc>
              <a:spcBef>
                <a:spcPct val="0"/>
              </a:spcBef>
              <a:spcAft>
                <a:spcPct val="0"/>
              </a:spcAft>
            </a:pPr>
            <a:r>
              <a:rPr lang="en-US" sz="1000">
                <a:latin typeface="Times New Roman" pitchFamily="18" charset="0"/>
                <a:cs typeface="Times New Roman" pitchFamily="18" charset="0"/>
              </a:rPr>
              <a:t>2025 © Dr. </a:t>
            </a:r>
            <a:r>
              <a:rPr lang="en-US" sz="1000" err="1">
                <a:latin typeface="Times New Roman" pitchFamily="18" charset="0"/>
                <a:cs typeface="Times New Roman" pitchFamily="18" charset="0"/>
              </a:rPr>
              <a:t>Alaa</a:t>
            </a:r>
            <a:r>
              <a:rPr lang="en-US" sz="1000">
                <a:latin typeface="Times New Roman" pitchFamily="18" charset="0"/>
                <a:cs typeface="Times New Roman" pitchFamily="18" charset="0"/>
              </a:rPr>
              <a:t> </a:t>
            </a:r>
            <a:r>
              <a:rPr lang="en-US" sz="1000" err="1">
                <a:latin typeface="Times New Roman" pitchFamily="18" charset="0"/>
                <a:cs typeface="Times New Roman" pitchFamily="18" charset="0"/>
              </a:rPr>
              <a:t>Khamis</a:t>
            </a:r>
            <a:endParaRPr lang="en-US" sz="1000">
              <a:latin typeface="Times New Roman" pitchFamily="18" charset="0"/>
              <a:cs typeface="Times New Roman" pitchFamily="18" charset="0"/>
            </a:endParaRPr>
          </a:p>
        </p:txBody>
      </p:sp>
      <p:sp>
        <p:nvSpPr>
          <p:cNvPr id="10" name="Rectangle 38"/>
          <p:cNvSpPr>
            <a:spLocks noChangeArrowheads="1"/>
          </p:cNvSpPr>
          <p:nvPr/>
        </p:nvSpPr>
        <p:spPr bwMode="auto">
          <a:xfrm>
            <a:off x="0" y="210599"/>
            <a:ext cx="12192000" cy="828543"/>
          </a:xfrm>
          <a:prstGeom prst="rect">
            <a:avLst/>
          </a:prstGeom>
          <a:solidFill>
            <a:srgbClr val="E4E4E4"/>
          </a:solidFill>
          <a:ln>
            <a:noFill/>
          </a:ln>
        </p:spPr>
        <p:txBody>
          <a:bodyPr wrap="none" anchor="ctr"/>
          <a:lstStyle/>
          <a:p>
            <a:endParaRPr lang="en-US"/>
          </a:p>
        </p:txBody>
      </p:sp>
      <p:sp>
        <p:nvSpPr>
          <p:cNvPr id="13" name="Text Box 12">
            <a:extLst>
              <a:ext uri="{FF2B5EF4-FFF2-40B4-BE49-F238E27FC236}">
                <a16:creationId xmlns:a16="http://schemas.microsoft.com/office/drawing/2014/main" id="{127AE669-F7CC-489E-B4A7-78C643186965}"/>
              </a:ext>
            </a:extLst>
          </p:cNvPr>
          <p:cNvSpPr txBox="1">
            <a:spLocks noChangeArrowheads="1"/>
          </p:cNvSpPr>
          <p:nvPr/>
        </p:nvSpPr>
        <p:spPr bwMode="auto">
          <a:xfrm>
            <a:off x="1463675" y="385441"/>
            <a:ext cx="1072832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00000"/>
              </a:lnSpc>
              <a:spcBef>
                <a:spcPts val="400"/>
              </a:spcBef>
              <a:spcAft>
                <a:spcPts val="400"/>
              </a:spcAft>
            </a:pPr>
            <a:r>
              <a:rPr lang="en-US" dirty="0">
                <a:latin typeface="Garamond" panose="02020404030301010803" pitchFamily="18" charset="0"/>
                <a:cs typeface="Times New Roman" pitchFamily="18" charset="0"/>
              </a:rPr>
              <a:t>Optimization Algorithms</a:t>
            </a:r>
          </a:p>
        </p:txBody>
      </p:sp>
      <p:sp>
        <p:nvSpPr>
          <p:cNvPr id="22" name="Rectangle 11">
            <a:extLst>
              <a:ext uri="{FF2B5EF4-FFF2-40B4-BE49-F238E27FC236}">
                <a16:creationId xmlns:a16="http://schemas.microsoft.com/office/drawing/2014/main" id="{15432DD1-B568-48EE-BA6B-A80B23EA0530}"/>
              </a:ext>
            </a:extLst>
          </p:cNvPr>
          <p:cNvSpPr>
            <a:spLocks noChangeArrowheads="1"/>
          </p:cNvSpPr>
          <p:nvPr/>
        </p:nvSpPr>
        <p:spPr bwMode="auto">
          <a:xfrm>
            <a:off x="0" y="1858109"/>
            <a:ext cx="12192000" cy="1054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p>
            <a:pPr algn="ctr" eaLnBrk="1" hangingPunct="1">
              <a:lnSpc>
                <a:spcPct val="150000"/>
              </a:lnSpc>
              <a:spcBef>
                <a:spcPts val="600"/>
              </a:spcBef>
              <a:spcAft>
                <a:spcPts val="600"/>
              </a:spcAft>
            </a:pPr>
            <a:r>
              <a:rPr lang="en-US" sz="4600" b="1" dirty="0">
                <a:latin typeface="Garamond" panose="02020404030301010803" pitchFamily="18" charset="0"/>
                <a:cs typeface="Times New Roman" pitchFamily="18" charset="0"/>
              </a:rPr>
              <a:t>L4: Informed Search Algorithms</a:t>
            </a:r>
            <a:endParaRPr lang="en-US" sz="4600" dirty="0">
              <a:latin typeface="Garamond" panose="02020404030301010803" pitchFamily="18" charset="0"/>
              <a:cs typeface="Times New Roman" pitchFamily="18" charset="0"/>
            </a:endParaRPr>
          </a:p>
        </p:txBody>
      </p:sp>
      <p:sp>
        <p:nvSpPr>
          <p:cNvPr id="23" name="Text Box 12">
            <a:extLst>
              <a:ext uri="{FF2B5EF4-FFF2-40B4-BE49-F238E27FC236}">
                <a16:creationId xmlns:a16="http://schemas.microsoft.com/office/drawing/2014/main" id="{A97C7061-3873-48A6-B88E-8981D62336EC}"/>
              </a:ext>
            </a:extLst>
          </p:cNvPr>
          <p:cNvSpPr txBox="1">
            <a:spLocks noChangeArrowheads="1"/>
          </p:cNvSpPr>
          <p:nvPr/>
        </p:nvSpPr>
        <p:spPr bwMode="auto">
          <a:xfrm>
            <a:off x="0" y="3369573"/>
            <a:ext cx="12192000" cy="7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gn="ctr" eaLnBrk="1" hangingPunct="1">
              <a:lnSpc>
                <a:spcPct val="100000"/>
              </a:lnSpc>
              <a:spcBef>
                <a:spcPts val="600"/>
              </a:spcBef>
              <a:spcAft>
                <a:spcPts val="600"/>
              </a:spcAft>
            </a:pPr>
            <a:r>
              <a:rPr lang="en-US" sz="2000" dirty="0">
                <a:latin typeface="Garamond" panose="02020404030301010803" pitchFamily="18" charset="0"/>
                <a:cs typeface="Times New Roman" pitchFamily="18" charset="0"/>
              </a:rPr>
              <a:t>Alaa Khamis, </a:t>
            </a:r>
            <a:r>
              <a:rPr lang="en-US" sz="2000" dirty="0" err="1">
                <a:latin typeface="Garamond" panose="02020404030301010803" pitchFamily="18" charset="0"/>
                <a:cs typeface="Times New Roman" pitchFamily="18" charset="0"/>
              </a:rPr>
              <a:t>Ph.D</a:t>
            </a:r>
            <a:endParaRPr lang="en-US" sz="2000" dirty="0">
              <a:latin typeface="Garamond" panose="02020404030301010803" pitchFamily="18" charset="0"/>
              <a:cs typeface="Times New Roman" pitchFamily="18" charset="0"/>
            </a:endParaRPr>
          </a:p>
          <a:p>
            <a:pPr algn="ctr" eaLnBrk="1" hangingPunct="1">
              <a:lnSpc>
                <a:spcPct val="100000"/>
              </a:lnSpc>
              <a:spcBef>
                <a:spcPts val="300"/>
              </a:spcBef>
              <a:spcAft>
                <a:spcPts val="300"/>
              </a:spcAft>
            </a:pPr>
            <a:r>
              <a:rPr lang="en-US" sz="1500" dirty="0">
                <a:latin typeface="Garamond" panose="02020404030301010803" pitchFamily="18" charset="0"/>
                <a:cs typeface="Times New Roman" pitchFamily="18" charset="0"/>
              </a:rPr>
              <a:t>AI and Smart Mobility Professor at KFUPM and Ex- GM Technical Leader</a:t>
            </a:r>
          </a:p>
        </p:txBody>
      </p:sp>
      <p:pic>
        <p:nvPicPr>
          <p:cNvPr id="24" name="Picture 4" descr="https://attachments.office.net/owa/alaa.khamis@utoronto.ca/service.svc/s/GetAttachmentThumbnail?id=AAMkAGNmMjBhYTYxLTQwODAtNDBlOS1hOTZkLTk2NGMzNDdhYjBlMQBGAAAAAAB5VEDL1f%2ByQppJ6Fi39qVUBwDaRFMYsG4lTrdJ4mUGezzRAAAAAAEMAADaRFMYsG4lTrdJ4mUGezzRAAAmDrrZAAABEgAQAN%2Fjw4c8oHNElc%2BU0NAB2xI%3D&amp;thumbnailType=2&amp;owa=outlook.office365.com&amp;scriptVer=2019123003.06&amp;X-OWA-CANARY=kkOWWIMQG0C3sh1n_UzMomAM5OB6ldcY8JDaBogLQi3tAGdD-rw3AWqaHFCGNp-7fkhrwnWaKH4.&amp;token=eyJhbGciOiJSUzI1NiIsImtpZCI6IjU2MzU4ODUyMzRCOTI1MkRERTAwNTc2NkQ5RDlGMjc2NTY1RjYzRTIiLCJ4NXQiOiJWaldJVWpTNUpTM2VBRmRtMmRueWRsWmZZLUkiLCJ0eXAiOiJKV1QifQ.eyJvcmlnaW4iOiJodHRwczovL291dGxvb2sub2ZmaWNlMzY1LmNvbSIsInZlciI6IkV4Y2hhbmdlLkNhbGxiYWNrLlYxIiwiYXBwY3R4c2VuZGVyIjoiT3dhRG93bmxvYWRANzhhYWMyMjYtMmYwMy00YjRkLTkwMzctYjQ2ZDU2YzU1MjEwIiwiaXNzcmluZyI6IldXIiwiYXBwY3R4Ijoie1wibXNleGNocHJvdFwiOlwib3dhXCIsXCJwcmltYXJ5c2lkXCI6XCJTLTEtNS0yMS0zOTcxOTU2NzgtMTk2OTY4NjIzMS0yMjI2NDY1OTAtMTg1NTMyNjhcIixcInB1aWRcIjpcIjExNTM4MDExMTYxNzA1ODU0OTNcIixcIm9pZFwiOlwiNzNkZWMyYmQtOWUxYS00ODcwLTlhYTYtOWEwYTg0NWY0NWViXCIsXCJzY29wZVwiOlwiT3dhRG93bmxvYWRcIn0iLCJuYmYiOjE1Nzg2MjU4ODksImV4cCI6MTU3ODYyNjQ4OSwiaXNzIjoiMDAwMDAwMDItMDAwMC0wZmYxLWNlMDAtMDAwMDAwMDAwMDAwQDc4YWFjMjI2LTJmMDMtNGI0ZC05MDM3LWI0NmQ1NmM1NTIxMCIsImF1ZCI6IjAwMDAwMDAyLTAwMDAtMGZmMS1jZTAwLTAwMDAwMDAwMDAwMC9hdHRhY2htZW50cy5vZmZpY2UubmV0QDc4YWFjMjI2LTJmMDMtNGI0ZC05MDM3LWI0NmQ1NmM1NTIxMCJ9.oAWH2OnKy4Ax3W6apq1G1WTWf7NXsY5SkrLvSR4LT2LWY648B8DZ45jK1OpqEa9j9Pz8242gnC0pz8U6o0CIEdyO-IbZ4ClN1mjPZyMUzl7jphebwKt4qfAJFVyhjvvJxzxDgs7ldbR9NtUytB9ouMjYj4GbN12xCK2eKsy2vKYP56jQQudk3ol4IdNiQBHAd_qCL9rIX0mh5lE67GnPDaRkMf6G8BhEJ6DNc4hMzl6w5uMHVUHd-65Fokay6VNIG94an7tnZ0phMEjB77tsiszb5wqHiWvvIpsG4KqRxRKgVqVg-PB2MqTtODMfLZf14JQuqWtMsOwJErFlfucIhw&amp;animation=true">
            <a:extLst>
              <a:ext uri="{FF2B5EF4-FFF2-40B4-BE49-F238E27FC236}">
                <a16:creationId xmlns:a16="http://schemas.microsoft.com/office/drawing/2014/main" id="{46A64651-BF37-447F-A990-0E6A9935AD1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30194" y="4152841"/>
            <a:ext cx="1331611" cy="13316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ptimization Algorithms: AI techniques for design, planning, and control problems">
            <a:extLst>
              <a:ext uri="{FF2B5EF4-FFF2-40B4-BE49-F238E27FC236}">
                <a16:creationId xmlns:a16="http://schemas.microsoft.com/office/drawing/2014/main" id="{2D35967C-CC42-F092-4868-7679A2239BF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618" t="12423" r="3242" b="47190"/>
          <a:stretch/>
        </p:blipFill>
        <p:spPr bwMode="auto">
          <a:xfrm>
            <a:off x="28018" y="231845"/>
            <a:ext cx="1435657" cy="780186"/>
          </a:xfrm>
          <a:prstGeom prst="rect">
            <a:avLst/>
          </a:prstGeom>
          <a:noFill/>
          <a:extLst>
            <a:ext uri="{909E8E84-426E-40DD-AFC4-6F175D3DCCD1}">
              <a14:hiddenFill xmlns:a14="http://schemas.microsoft.com/office/drawing/2010/main">
                <a:solidFill>
                  <a:srgbClr val="FFFFFF"/>
                </a:solidFill>
              </a14:hiddenFill>
            </a:ext>
          </a:extLst>
        </p:spPr>
      </p:pic>
      <p:sp>
        <p:nvSpPr>
          <p:cNvPr id="2" name="Text Box 10">
            <a:extLst>
              <a:ext uri="{FF2B5EF4-FFF2-40B4-BE49-F238E27FC236}">
                <a16:creationId xmlns:a16="http://schemas.microsoft.com/office/drawing/2014/main" id="{7983B6DB-6AF5-AF32-F82F-510A25550151}"/>
              </a:ext>
            </a:extLst>
          </p:cNvPr>
          <p:cNvSpPr txBox="1">
            <a:spLocks noChangeArrowheads="1"/>
          </p:cNvSpPr>
          <p:nvPr/>
        </p:nvSpPr>
        <p:spPr bwMode="auto">
          <a:xfrm>
            <a:off x="-9525" y="5638800"/>
            <a:ext cx="12192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gn="ctr" eaLnBrk="1" hangingPunct="1">
              <a:lnSpc>
                <a:spcPct val="100000"/>
              </a:lnSpc>
              <a:spcBef>
                <a:spcPts val="600"/>
              </a:spcBef>
              <a:spcAft>
                <a:spcPts val="600"/>
              </a:spcAft>
            </a:pPr>
            <a:r>
              <a:rPr lang="en-US" sz="1600" dirty="0">
                <a:latin typeface="Garamond" panose="02020404030301010803" pitchFamily="18" charset="0"/>
                <a:cs typeface="Times New Roman" pitchFamily="18" charset="0"/>
              </a:rPr>
              <a:t>This lecture is based on </a:t>
            </a:r>
            <a:r>
              <a:rPr lang="en-US" sz="1600" b="1" dirty="0">
                <a:latin typeface="Garamond" panose="02020404030301010803" pitchFamily="18" charset="0"/>
                <a:cs typeface="Times New Roman" pitchFamily="18" charset="0"/>
              </a:rPr>
              <a:t>Part-I Deterministic Search Algorithms </a:t>
            </a:r>
            <a:r>
              <a:rPr lang="en-US" sz="1600" dirty="0">
                <a:latin typeface="Garamond" panose="02020404030301010803" pitchFamily="18" charset="0"/>
                <a:cs typeface="Times New Roman" pitchFamily="18" charset="0"/>
              </a:rPr>
              <a:t>of the textbook: </a:t>
            </a:r>
            <a:r>
              <a:rPr lang="en-CA" sz="1600" dirty="0">
                <a:latin typeface="Garamond" panose="02020404030301010803" pitchFamily="18" charset="0"/>
                <a:cs typeface="Times New Roman" pitchFamily="18" charset="0"/>
                <a:hlinkClick r:id="rId5"/>
              </a:rPr>
              <a:t>Optimization Algorithms: AI techniques for design, planning, and control problems</a:t>
            </a:r>
            <a:r>
              <a:rPr lang="en-CA" sz="1600" dirty="0">
                <a:latin typeface="Garamond" panose="02020404030301010803" pitchFamily="18" charset="0"/>
                <a:cs typeface="Times New Roman" pitchFamily="18" charset="0"/>
              </a:rPr>
              <a:t>, Manning Publication, 2024.</a:t>
            </a:r>
            <a:endParaRPr lang="en-US" sz="1600" dirty="0">
              <a:latin typeface="Garamond" panose="02020404030301010803" pitchFamily="18" charset="0"/>
              <a:cs typeface="Times New Roman" pitchFamily="18" charset="0"/>
            </a:endParaRPr>
          </a:p>
        </p:txBody>
      </p:sp>
    </p:spTree>
    <p:extLst>
      <p:ext uri="{BB962C8B-B14F-4D97-AF65-F5344CB8AC3E}">
        <p14:creationId xmlns:p14="http://schemas.microsoft.com/office/powerpoint/2010/main" val="52606842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09" name="TextBox 108">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 </a:t>
            </a:r>
            <a:r>
              <a:rPr lang="en-US" b="1" err="1">
                <a:solidFill>
                  <a:schemeClr val="tx2"/>
                </a:solidFill>
                <a:latin typeface="Garamond" panose="02020404030301010803" pitchFamily="18" charset="0"/>
              </a:rPr>
              <a:t>Kruskal’s</a:t>
            </a:r>
            <a:r>
              <a:rPr lang="en-US" b="1">
                <a:solidFill>
                  <a:schemeClr val="tx2"/>
                </a:solidFill>
                <a:latin typeface="Garamond" panose="02020404030301010803" pitchFamily="18" charset="0"/>
              </a:rPr>
              <a:t> Algorithm</a:t>
            </a:r>
          </a:p>
        </p:txBody>
      </p:sp>
      <p:pic>
        <p:nvPicPr>
          <p:cNvPr id="3" name="Picture 2">
            <a:extLst>
              <a:ext uri="{FF2B5EF4-FFF2-40B4-BE49-F238E27FC236}">
                <a16:creationId xmlns:a16="http://schemas.microsoft.com/office/drawing/2014/main" id="{010A22AC-B255-1DE5-0798-5BA819890E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548" y="1295400"/>
            <a:ext cx="5659260" cy="3600000"/>
          </a:xfrm>
          <a:prstGeom prst="rect">
            <a:avLst/>
          </a:prstGeom>
        </p:spPr>
      </p:pic>
      <p:pic>
        <p:nvPicPr>
          <p:cNvPr id="7" name="Picture 6">
            <a:extLst>
              <a:ext uri="{FF2B5EF4-FFF2-40B4-BE49-F238E27FC236}">
                <a16:creationId xmlns:a16="http://schemas.microsoft.com/office/drawing/2014/main" id="{FA07D8B0-1E9C-E454-0220-E08DFD88C8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0" y="2990135"/>
            <a:ext cx="5332759" cy="3600000"/>
          </a:xfrm>
          <a:prstGeom prst="rect">
            <a:avLst/>
          </a:prstGeom>
        </p:spPr>
      </p:pic>
    </p:spTree>
    <p:extLst>
      <p:ext uri="{BB962C8B-B14F-4D97-AF65-F5344CB8AC3E}">
        <p14:creationId xmlns:p14="http://schemas.microsoft.com/office/powerpoint/2010/main" val="37388066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1" name="TextBox 10">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 </a:t>
            </a:r>
            <a:r>
              <a:rPr lang="en-US" b="1" err="1">
                <a:solidFill>
                  <a:schemeClr val="tx2"/>
                </a:solidFill>
                <a:latin typeface="Garamond" panose="02020404030301010803" pitchFamily="18" charset="0"/>
              </a:rPr>
              <a:t>Kruskal’s</a:t>
            </a:r>
            <a:r>
              <a:rPr lang="en-US" b="1">
                <a:solidFill>
                  <a:schemeClr val="tx2"/>
                </a:solidFill>
                <a:latin typeface="Garamond" panose="02020404030301010803" pitchFamily="18" charset="0"/>
              </a:rPr>
              <a:t> Algorithm</a:t>
            </a:r>
          </a:p>
        </p:txBody>
      </p:sp>
      <p:sp>
        <p:nvSpPr>
          <p:cNvPr id="2" name="TextBox 1"/>
          <p:cNvSpPr txBox="1"/>
          <p:nvPr/>
        </p:nvSpPr>
        <p:spPr>
          <a:xfrm>
            <a:off x="76200" y="6496409"/>
            <a:ext cx="12115800" cy="363176"/>
          </a:xfrm>
          <a:prstGeom prst="rect">
            <a:avLst/>
          </a:prstGeom>
          <a:noFill/>
        </p:spPr>
        <p:txBody>
          <a:bodyPr wrap="square" rtlCol="0">
            <a:spAutoFit/>
          </a:bodyPr>
          <a:lstStyle/>
          <a:p>
            <a:r>
              <a:rPr lang="en-CA" sz="1600">
                <a:latin typeface="Garamond" panose="02020404030301010803" pitchFamily="18" charset="0"/>
              </a:rPr>
              <a:t>Code: </a:t>
            </a:r>
            <a:r>
              <a:rPr lang="en-CA" sz="1600">
                <a:latin typeface="Garamond" panose="02020404030301010803" pitchFamily="18" charset="0"/>
                <a:hlinkClick r:id="rId3"/>
              </a:rPr>
              <a:t>https://github.com/Optimization-Algorithms-Book/Code-Listings/blob/main/Chapter%204/Listing%204.1_Kruskal.ipynb</a:t>
            </a:r>
            <a:r>
              <a:rPr lang="en-CA" sz="1600">
                <a:latin typeface="Garamond" panose="02020404030301010803" pitchFamily="18" charset="0"/>
              </a:rPr>
              <a:t> </a:t>
            </a:r>
          </a:p>
        </p:txBody>
      </p:sp>
      <p:pic>
        <p:nvPicPr>
          <p:cNvPr id="4" name="Picture 3">
            <a:extLst>
              <a:ext uri="{FF2B5EF4-FFF2-40B4-BE49-F238E27FC236}">
                <a16:creationId xmlns:a16="http://schemas.microsoft.com/office/drawing/2014/main" id="{8E64F62D-A63A-5549-53A4-22DB63D36B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90800" y="1168569"/>
            <a:ext cx="6705600" cy="5134835"/>
          </a:xfrm>
          <a:prstGeom prst="rect">
            <a:avLst/>
          </a:prstGeom>
        </p:spPr>
      </p:pic>
    </p:spTree>
    <p:extLst>
      <p:ext uri="{BB962C8B-B14F-4D97-AF65-F5344CB8AC3E}">
        <p14:creationId xmlns:p14="http://schemas.microsoft.com/office/powerpoint/2010/main" val="35449060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1" name="TextBox 10">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err="1">
                <a:solidFill>
                  <a:schemeClr val="tx2"/>
                </a:solidFill>
                <a:latin typeface="Garamond" panose="02020404030301010803" pitchFamily="18" charset="0"/>
              </a:rPr>
              <a:t>UofT</a:t>
            </a:r>
            <a:r>
              <a:rPr lang="en-US" b="1">
                <a:solidFill>
                  <a:schemeClr val="tx2"/>
                </a:solidFill>
                <a:latin typeface="Garamond" panose="02020404030301010803" pitchFamily="18" charset="0"/>
              </a:rPr>
              <a:t> MST: Kruskal’s Algorithm</a:t>
            </a:r>
          </a:p>
        </p:txBody>
      </p:sp>
      <p:sp>
        <p:nvSpPr>
          <p:cNvPr id="2" name="TextBox 1"/>
          <p:cNvSpPr txBox="1"/>
          <p:nvPr/>
        </p:nvSpPr>
        <p:spPr>
          <a:xfrm>
            <a:off x="76200" y="6496409"/>
            <a:ext cx="12115800" cy="353045"/>
          </a:xfrm>
          <a:prstGeom prst="rect">
            <a:avLst/>
          </a:prstGeom>
          <a:noFill/>
        </p:spPr>
        <p:txBody>
          <a:bodyPr wrap="square" rtlCol="0">
            <a:spAutoFit/>
          </a:bodyPr>
          <a:lstStyle/>
          <a:p>
            <a:r>
              <a:rPr lang="en-CA" sz="1600">
                <a:latin typeface="Garamond" panose="02020404030301010803" pitchFamily="18" charset="0"/>
              </a:rPr>
              <a:t>Code: </a:t>
            </a:r>
            <a:r>
              <a:rPr lang="en-CA" sz="1600">
                <a:latin typeface="Garamond" panose="02020404030301010803" pitchFamily="18" charset="0"/>
                <a:hlinkClick r:id="rId3"/>
              </a:rPr>
              <a:t>https://github.com/Optimization-Algorithms-Book/Code-Listings/blob/main/Chapter%204/Listing%204.2_MST_UofT.ipynb</a:t>
            </a:r>
            <a:r>
              <a:rPr lang="en-CA" sz="1600">
                <a:latin typeface="Garamond" panose="02020404030301010803" pitchFamily="18" charset="0"/>
              </a:rPr>
              <a:t> </a:t>
            </a:r>
          </a:p>
        </p:txBody>
      </p:sp>
      <p:pic>
        <p:nvPicPr>
          <p:cNvPr id="4" name="Picture 3">
            <a:extLst>
              <a:ext uri="{FF2B5EF4-FFF2-40B4-BE49-F238E27FC236}">
                <a16:creationId xmlns:a16="http://schemas.microsoft.com/office/drawing/2014/main" id="{260D3192-4F8C-8FED-1E34-7889E13F30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0" y="1249128"/>
            <a:ext cx="5143505" cy="5152077"/>
          </a:xfrm>
          <a:prstGeom prst="rect">
            <a:avLst/>
          </a:prstGeom>
        </p:spPr>
      </p:pic>
    </p:spTree>
    <p:extLst>
      <p:ext uri="{BB962C8B-B14F-4D97-AF65-F5344CB8AC3E}">
        <p14:creationId xmlns:p14="http://schemas.microsoft.com/office/powerpoint/2010/main" val="36310795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23FD77-2FCD-99F6-607F-37062EBDE902}"/>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21C1B181-56AB-37F8-FCDA-83FD190E3464}"/>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a:extLst>
              <a:ext uri="{FF2B5EF4-FFF2-40B4-BE49-F238E27FC236}">
                <a16:creationId xmlns:a16="http://schemas.microsoft.com/office/drawing/2014/main" id="{97375345-F6A3-BEA1-9078-510966449D34}"/>
              </a:ext>
            </a:extLst>
          </p:cNvPr>
          <p:cNvSpPr txBox="1">
            <a:spLocks noChangeArrowheads="1"/>
          </p:cNvSpPr>
          <p:nvPr/>
        </p:nvSpPr>
        <p:spPr bwMode="auto">
          <a:xfrm>
            <a:off x="0" y="649330"/>
            <a:ext cx="12192000" cy="1924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CA" sz="2600">
                <a:solidFill>
                  <a:schemeClr val="bg1">
                    <a:lumMod val="50000"/>
                  </a:schemeClr>
                </a:solidFill>
                <a:latin typeface="Garamond" panose="02020404030301010803" pitchFamily="18" charset="0"/>
                <a:cs typeface="Times New Roman" pitchFamily="18" charset="0"/>
              </a:rPr>
              <a:t>Informed Graph Search</a:t>
            </a:r>
          </a:p>
          <a:p>
            <a:pPr eaLnBrk="1" hangingPunct="1">
              <a:lnSpc>
                <a:spcPct val="130000"/>
              </a:lnSpc>
              <a:spcBef>
                <a:spcPts val="600"/>
              </a:spcBef>
              <a:spcAft>
                <a:spcPts val="600"/>
              </a:spcAft>
              <a:buFontTx/>
              <a:buChar char="•"/>
            </a:pPr>
            <a:r>
              <a:rPr lang="en-CA" sz="2600">
                <a:solidFill>
                  <a:schemeClr val="bg1">
                    <a:lumMod val="50000"/>
                  </a:schemeClr>
                </a:solidFill>
                <a:latin typeface="Garamond" panose="02020404030301010803" pitchFamily="18" charset="0"/>
                <a:cs typeface="Times New Roman" pitchFamily="18" charset="0"/>
              </a:rPr>
              <a:t>MST Algorithms</a:t>
            </a:r>
          </a:p>
          <a:p>
            <a:pPr eaLnBrk="1" hangingPunct="1">
              <a:lnSpc>
                <a:spcPct val="130000"/>
              </a:lnSpc>
              <a:spcBef>
                <a:spcPts val="600"/>
              </a:spcBef>
              <a:spcAft>
                <a:spcPts val="600"/>
              </a:spcAft>
              <a:buFontTx/>
              <a:buChar char="•"/>
            </a:pPr>
            <a:r>
              <a:rPr lang="en-CA" sz="2600" b="1" u="sng">
                <a:latin typeface="Garamond" panose="02020404030301010803" pitchFamily="18" charset="0"/>
                <a:cs typeface="Times New Roman" pitchFamily="18" charset="0"/>
              </a:rPr>
              <a:t>Shortest Path Algorithms</a:t>
            </a:r>
          </a:p>
        </p:txBody>
      </p:sp>
    </p:spTree>
    <p:extLst>
      <p:ext uri="{BB962C8B-B14F-4D97-AF65-F5344CB8AC3E}">
        <p14:creationId xmlns:p14="http://schemas.microsoft.com/office/powerpoint/2010/main" val="424167689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3189" y="2864291"/>
            <a:ext cx="9533906" cy="3810334"/>
          </a:xfrm>
          <a:prstGeom prst="rect">
            <a:avLst/>
          </a:prstGeom>
        </p:spPr>
      </p:pic>
      <p:sp>
        <p:nvSpPr>
          <p:cNvPr id="6"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8" name="Rectangle 7"/>
          <p:cNvSpPr>
            <a:spLocks noChangeArrowheads="1"/>
          </p:cNvSpPr>
          <p:nvPr/>
        </p:nvSpPr>
        <p:spPr bwMode="auto">
          <a:xfrm>
            <a:off x="0" y="664797"/>
            <a:ext cx="12192000" cy="2286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indent="-231775">
              <a:lnSpc>
                <a:spcPct val="130000"/>
              </a:lnSpc>
              <a:spcBef>
                <a:spcPts val="600"/>
              </a:spcBef>
              <a:spcAft>
                <a:spcPts val="600"/>
              </a:spcAft>
              <a:buFont typeface="Arial" pitchFamily="34" charset="0"/>
              <a:buChar char="•"/>
            </a:pPr>
            <a:r>
              <a:rPr lang="en-US">
                <a:latin typeface="Garamond" panose="02020404030301010803" pitchFamily="18" charset="0"/>
              </a:rPr>
              <a:t>Informed search tries to use the </a:t>
            </a:r>
            <a:r>
              <a:rPr lang="en-US" b="1">
                <a:latin typeface="Garamond" panose="02020404030301010803" pitchFamily="18" charset="0"/>
              </a:rPr>
              <a:t>knowledge known </a:t>
            </a:r>
            <a:r>
              <a:rPr lang="en-US">
                <a:latin typeface="Garamond" panose="02020404030301010803" pitchFamily="18" charset="0"/>
              </a:rPr>
              <a:t>about the problem (</a:t>
            </a:r>
            <a:r>
              <a:rPr lang="en-US" b="1">
                <a:latin typeface="Garamond" panose="02020404030301010803" pitchFamily="18" charset="0"/>
              </a:rPr>
              <a:t>domain-specific knowledge</a:t>
            </a:r>
            <a:r>
              <a:rPr lang="en-US">
                <a:latin typeface="Garamond" panose="02020404030301010803" pitchFamily="18" charset="0"/>
              </a:rPr>
              <a:t>) to prune the search.</a:t>
            </a:r>
          </a:p>
          <a:p>
            <a:pPr marL="231775" indent="-231775">
              <a:lnSpc>
                <a:spcPct val="130000"/>
              </a:lnSpc>
              <a:spcBef>
                <a:spcPts val="600"/>
              </a:spcBef>
              <a:spcAft>
                <a:spcPts val="600"/>
              </a:spcAft>
              <a:buFont typeface="Arial" pitchFamily="34" charset="0"/>
              <a:buChar char="•"/>
            </a:pPr>
            <a:r>
              <a:rPr lang="en-US">
                <a:latin typeface="Garamond" panose="02020404030301010803" pitchFamily="18" charset="0"/>
              </a:rPr>
              <a:t>This knowledge is used in the form of a </a:t>
            </a:r>
            <a:r>
              <a:rPr lang="en-US" b="1">
                <a:latin typeface="Garamond" panose="02020404030301010803" pitchFamily="18" charset="0"/>
              </a:rPr>
              <a:t>heuristic function</a:t>
            </a:r>
            <a:r>
              <a:rPr lang="en-US">
                <a:latin typeface="Garamond" panose="02020404030301010803" pitchFamily="18" charset="0"/>
              </a:rPr>
              <a:t>.</a:t>
            </a:r>
          </a:p>
          <a:p>
            <a:pPr marL="231775" indent="-231775">
              <a:lnSpc>
                <a:spcPct val="130000"/>
              </a:lnSpc>
              <a:spcBef>
                <a:spcPts val="600"/>
              </a:spcBef>
              <a:spcAft>
                <a:spcPts val="600"/>
              </a:spcAft>
              <a:buFont typeface="Arial" pitchFamily="34" charset="0"/>
              <a:buChar char="•"/>
            </a:pPr>
            <a:r>
              <a:rPr lang="en-US" b="1" i="1">
                <a:latin typeface="Garamond" panose="02020404030301010803" pitchFamily="18" charset="0"/>
              </a:rPr>
              <a:t>Example:</a:t>
            </a:r>
          </a:p>
        </p:txBody>
      </p:sp>
      <p:sp>
        <p:nvSpPr>
          <p:cNvPr id="35" name="TextBox 34"/>
          <p:cNvSpPr txBox="1">
            <a:spLocks noChangeArrowheads="1"/>
          </p:cNvSpPr>
          <p:nvPr/>
        </p:nvSpPr>
        <p:spPr bwMode="auto">
          <a:xfrm>
            <a:off x="914400" y="4764917"/>
            <a:ext cx="518091"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10.5</a:t>
            </a:r>
          </a:p>
        </p:txBody>
      </p:sp>
      <p:sp>
        <p:nvSpPr>
          <p:cNvPr id="36" name="TextBox 35"/>
          <p:cNvSpPr txBox="1">
            <a:spLocks noChangeArrowheads="1"/>
          </p:cNvSpPr>
          <p:nvPr/>
        </p:nvSpPr>
        <p:spPr bwMode="auto">
          <a:xfrm>
            <a:off x="3278273" y="2650374"/>
            <a:ext cx="43497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8.5</a:t>
            </a:r>
          </a:p>
        </p:txBody>
      </p:sp>
      <p:sp>
        <p:nvSpPr>
          <p:cNvPr id="37" name="TextBox 36"/>
          <p:cNvSpPr txBox="1">
            <a:spLocks noChangeArrowheads="1"/>
          </p:cNvSpPr>
          <p:nvPr/>
        </p:nvSpPr>
        <p:spPr bwMode="auto">
          <a:xfrm>
            <a:off x="5648690" y="2642094"/>
            <a:ext cx="42191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5.7</a:t>
            </a:r>
          </a:p>
        </p:txBody>
      </p:sp>
      <p:sp>
        <p:nvSpPr>
          <p:cNvPr id="38" name="TextBox 37"/>
          <p:cNvSpPr txBox="1">
            <a:spLocks noChangeArrowheads="1"/>
          </p:cNvSpPr>
          <p:nvPr/>
        </p:nvSpPr>
        <p:spPr bwMode="auto">
          <a:xfrm>
            <a:off x="8347816" y="2665611"/>
            <a:ext cx="42191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2.8</a:t>
            </a:r>
          </a:p>
        </p:txBody>
      </p:sp>
      <p:sp>
        <p:nvSpPr>
          <p:cNvPr id="39" name="TextBox 38"/>
          <p:cNvSpPr txBox="1">
            <a:spLocks noChangeArrowheads="1"/>
          </p:cNvSpPr>
          <p:nvPr/>
        </p:nvSpPr>
        <p:spPr bwMode="auto">
          <a:xfrm>
            <a:off x="10710016" y="4761356"/>
            <a:ext cx="280846"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0</a:t>
            </a:r>
          </a:p>
        </p:txBody>
      </p:sp>
      <p:sp>
        <p:nvSpPr>
          <p:cNvPr id="40" name="TextBox 39"/>
          <p:cNvSpPr txBox="1">
            <a:spLocks noChangeArrowheads="1"/>
          </p:cNvSpPr>
          <p:nvPr/>
        </p:nvSpPr>
        <p:spPr bwMode="auto">
          <a:xfrm>
            <a:off x="8435440" y="6474521"/>
            <a:ext cx="280846"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3</a:t>
            </a:r>
          </a:p>
        </p:txBody>
      </p:sp>
      <p:sp>
        <p:nvSpPr>
          <p:cNvPr id="41" name="TextBox 40"/>
          <p:cNvSpPr txBox="1">
            <a:spLocks noChangeArrowheads="1"/>
          </p:cNvSpPr>
          <p:nvPr/>
        </p:nvSpPr>
        <p:spPr bwMode="auto">
          <a:xfrm>
            <a:off x="5726818" y="6484491"/>
            <a:ext cx="280846"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7</a:t>
            </a:r>
          </a:p>
        </p:txBody>
      </p:sp>
      <p:sp>
        <p:nvSpPr>
          <p:cNvPr id="42" name="TextBox 41"/>
          <p:cNvSpPr txBox="1">
            <a:spLocks noChangeArrowheads="1"/>
          </p:cNvSpPr>
          <p:nvPr/>
        </p:nvSpPr>
        <p:spPr bwMode="auto">
          <a:xfrm>
            <a:off x="3232412" y="6522962"/>
            <a:ext cx="518091"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r>
              <a:rPr lang="en-CA" sz="1600">
                <a:solidFill>
                  <a:schemeClr val="accent2"/>
                </a:solidFill>
                <a:latin typeface="Garamond" panose="02020404030301010803" pitchFamily="18" charset="0"/>
              </a:rPr>
              <a:t>10.3</a:t>
            </a:r>
          </a:p>
        </p:txBody>
      </p:sp>
    </p:spTree>
    <p:extLst>
      <p:ext uri="{BB962C8B-B14F-4D97-AF65-F5344CB8AC3E}">
        <p14:creationId xmlns:p14="http://schemas.microsoft.com/office/powerpoint/2010/main" val="1185696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a:spLocks noChangeArrowheads="1"/>
          </p:cNvSpPr>
          <p:nvPr/>
        </p:nvSpPr>
        <p:spPr bwMode="auto">
          <a:xfrm>
            <a:off x="0" y="711200"/>
            <a:ext cx="12192000" cy="370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indent="-231775">
              <a:lnSpc>
                <a:spcPct val="130000"/>
              </a:lnSpc>
              <a:spcBef>
                <a:spcPts val="600"/>
              </a:spcBef>
              <a:spcAft>
                <a:spcPts val="600"/>
              </a:spcAft>
              <a:buFont typeface="Arial" pitchFamily="34" charset="0"/>
              <a:buChar char="•"/>
            </a:pPr>
            <a:r>
              <a:rPr lang="en-CA" b="1">
                <a:latin typeface="Garamond" panose="02020404030301010803" pitchFamily="18" charset="0"/>
              </a:rPr>
              <a:t>Best-first</a:t>
            </a:r>
          </a:p>
          <a:p>
            <a:pPr marL="231775" indent="-231775">
              <a:lnSpc>
                <a:spcPct val="130000"/>
              </a:lnSpc>
              <a:spcBef>
                <a:spcPts val="600"/>
              </a:spcBef>
              <a:spcAft>
                <a:spcPts val="600"/>
              </a:spcAft>
              <a:buFont typeface="Arial" pitchFamily="34" charset="0"/>
              <a:buChar char="•"/>
            </a:pPr>
            <a:r>
              <a:rPr lang="en-CA" b="1">
                <a:latin typeface="Garamond" panose="02020404030301010803" pitchFamily="18" charset="0"/>
              </a:rPr>
              <a:t>Hill climbing </a:t>
            </a:r>
            <a:r>
              <a:rPr lang="en-CA">
                <a:latin typeface="Garamond" panose="02020404030301010803" pitchFamily="18" charset="0"/>
              </a:rPr>
              <a:t>(also known as </a:t>
            </a:r>
            <a:r>
              <a:rPr lang="en-CA" b="1">
                <a:latin typeface="Garamond" panose="02020404030301010803" pitchFamily="18" charset="0"/>
              </a:rPr>
              <a:t>gradient ascent </a:t>
            </a:r>
            <a:r>
              <a:rPr lang="en-CA">
                <a:latin typeface="Garamond" panose="02020404030301010803" pitchFamily="18" charset="0"/>
              </a:rPr>
              <a:t>or </a:t>
            </a:r>
            <a:r>
              <a:rPr lang="en-CA" b="1">
                <a:latin typeface="Garamond" panose="02020404030301010803" pitchFamily="18" charset="0"/>
              </a:rPr>
              <a:t>gradient descent</a:t>
            </a:r>
            <a:r>
              <a:rPr lang="en-CA">
                <a:latin typeface="Garamond" panose="02020404030301010803" pitchFamily="18" charset="0"/>
              </a:rPr>
              <a:t>)</a:t>
            </a:r>
            <a:endParaRPr lang="en-CA" b="1">
              <a:latin typeface="Garamond" panose="02020404030301010803" pitchFamily="18" charset="0"/>
            </a:endParaRPr>
          </a:p>
          <a:p>
            <a:pPr marL="231775" indent="-231775">
              <a:lnSpc>
                <a:spcPct val="130000"/>
              </a:lnSpc>
              <a:spcBef>
                <a:spcPts val="600"/>
              </a:spcBef>
              <a:spcAft>
                <a:spcPts val="600"/>
              </a:spcAft>
              <a:buFont typeface="Arial" pitchFamily="34" charset="0"/>
              <a:buChar char="•"/>
            </a:pPr>
            <a:r>
              <a:rPr lang="en-CA" b="1">
                <a:latin typeface="Garamond" panose="02020404030301010803" pitchFamily="18" charset="0"/>
              </a:rPr>
              <a:t>Beam search</a:t>
            </a:r>
          </a:p>
          <a:p>
            <a:pPr marL="231775" indent="-231775">
              <a:lnSpc>
                <a:spcPct val="130000"/>
              </a:lnSpc>
              <a:spcBef>
                <a:spcPts val="600"/>
              </a:spcBef>
              <a:spcAft>
                <a:spcPts val="600"/>
              </a:spcAft>
              <a:buFont typeface="Arial" pitchFamily="34" charset="0"/>
              <a:buChar char="•"/>
            </a:pPr>
            <a:r>
              <a:rPr lang="en-CA" b="1">
                <a:latin typeface="Garamond" panose="02020404030301010803" pitchFamily="18" charset="0"/>
              </a:rPr>
              <a:t>A*</a:t>
            </a:r>
          </a:p>
          <a:p>
            <a:pPr marL="231775" indent="-231775">
              <a:lnSpc>
                <a:spcPct val="130000"/>
              </a:lnSpc>
              <a:spcBef>
                <a:spcPts val="600"/>
              </a:spcBef>
              <a:spcAft>
                <a:spcPts val="600"/>
              </a:spcAft>
              <a:buFont typeface="Arial" pitchFamily="34" charset="0"/>
              <a:buChar char="•"/>
            </a:pPr>
            <a:r>
              <a:rPr lang="en-CA">
                <a:latin typeface="Garamond" panose="02020404030301010803" pitchFamily="18" charset="0"/>
              </a:rPr>
              <a:t>Bi-directional A*</a:t>
            </a:r>
          </a:p>
          <a:p>
            <a:pPr marL="231775" indent="-231775">
              <a:lnSpc>
                <a:spcPct val="130000"/>
              </a:lnSpc>
              <a:spcBef>
                <a:spcPts val="600"/>
              </a:spcBef>
              <a:spcAft>
                <a:spcPts val="600"/>
              </a:spcAft>
              <a:buFont typeface="Arial" pitchFamily="34" charset="0"/>
              <a:buChar char="•"/>
            </a:pPr>
            <a:r>
              <a:rPr lang="en-CA">
                <a:latin typeface="Garamond" panose="02020404030301010803" pitchFamily="18" charset="0"/>
              </a:rPr>
              <a:t>Contraction hierarchies (CH)</a:t>
            </a:r>
            <a:endParaRPr lang="en-US">
              <a:latin typeface="Garamond" panose="02020404030301010803" pitchFamily="18" charset="0"/>
            </a:endParaRPr>
          </a:p>
        </p:txBody>
      </p:sp>
      <p:sp>
        <p:nvSpPr>
          <p:cNvPr id="4"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319757386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a:spLocks noChangeArrowheads="1"/>
          </p:cNvSpPr>
          <p:nvPr/>
        </p:nvSpPr>
        <p:spPr bwMode="auto">
          <a:xfrm>
            <a:off x="228600" y="1191785"/>
            <a:ext cx="11963400" cy="3108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It is a kind or </a:t>
            </a:r>
            <a:r>
              <a:rPr lang="en-US" b="1">
                <a:latin typeface="Garamond" panose="02020404030301010803" pitchFamily="18" charset="0"/>
              </a:rPr>
              <a:t>mixed depth and breadth first </a:t>
            </a:r>
            <a:r>
              <a:rPr lang="en-US">
                <a:latin typeface="Garamond" panose="02020404030301010803" pitchFamily="18" charset="0"/>
              </a:rPr>
              <a:t>search.</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Adds the successors of a node to the expand list.</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All nodes on the list are sorted according to the </a:t>
            </a:r>
            <a:r>
              <a:rPr lang="en-US" b="1">
                <a:latin typeface="Garamond" panose="02020404030301010803" pitchFamily="18" charset="0"/>
              </a:rPr>
              <a:t>heuristic values</a:t>
            </a:r>
            <a:r>
              <a:rPr lang="en-US">
                <a:latin typeface="Garamond" panose="02020404030301010803" pitchFamily="18" charset="0"/>
              </a:rPr>
              <a:t>.</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Expand </a:t>
            </a:r>
            <a:r>
              <a:rPr lang="en-US" b="1">
                <a:latin typeface="Garamond" panose="02020404030301010803" pitchFamily="18" charset="0"/>
              </a:rPr>
              <a:t>most desirable unexpanded </a:t>
            </a:r>
            <a:r>
              <a:rPr lang="en-US">
                <a:latin typeface="Garamond" panose="02020404030301010803" pitchFamily="18" charset="0"/>
              </a:rPr>
              <a:t>node.</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Special Case: </a:t>
            </a:r>
            <a:r>
              <a:rPr lang="en-US" b="1">
                <a:latin typeface="Garamond" panose="02020404030301010803" pitchFamily="18" charset="0"/>
              </a:rPr>
              <a:t>hill climbing, beam search, A*</a:t>
            </a:r>
            <a:r>
              <a:rPr lang="en-US">
                <a:latin typeface="Garamond" panose="02020404030301010803" pitchFamily="18" charset="0"/>
              </a:rPr>
              <a:t>.</a:t>
            </a:r>
          </a:p>
        </p:txBody>
      </p:sp>
      <p:sp>
        <p:nvSpPr>
          <p:cNvPr id="5" name="Text Box 3"/>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Best-first</a:t>
            </a:r>
            <a:endParaRPr lang="en-US" b="1">
              <a:latin typeface="Garamond" panose="02020404030301010803" pitchFamily="18" charset="0"/>
              <a:ea typeface="SimSun" pitchFamily="2" charset="-122"/>
              <a:cs typeface="Times New Roman" pitchFamily="18" charset="0"/>
            </a:endParaRPr>
          </a:p>
        </p:txBody>
      </p:sp>
      <p:sp>
        <p:nvSpPr>
          <p:cNvPr id="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97809094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ext Box 3"/>
          <p:cNvSpPr txBox="1">
            <a:spLocks noChangeArrowheads="1"/>
          </p:cNvSpPr>
          <p:nvPr/>
        </p:nvSpPr>
        <p:spPr bwMode="auto">
          <a:xfrm>
            <a:off x="0" y="659095"/>
            <a:ext cx="121920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a:t>
            </a:r>
            <a:endParaRPr lang="en-US" b="1">
              <a:latin typeface="Garamond" panose="02020404030301010803" pitchFamily="18" charset="0"/>
              <a:ea typeface="SimSun" pitchFamily="2" charset="-122"/>
              <a:cs typeface="Times New Roman" pitchFamily="18" charset="0"/>
            </a:endParaRPr>
          </a:p>
        </p:txBody>
      </p:sp>
      <p:sp>
        <p:nvSpPr>
          <p:cNvPr id="68613" name="Rectangle 46"/>
          <p:cNvSpPr>
            <a:spLocks noChangeArrowheads="1"/>
          </p:cNvSpPr>
          <p:nvPr/>
        </p:nvSpPr>
        <p:spPr bwMode="auto">
          <a:xfrm>
            <a:off x="260499" y="1187238"/>
            <a:ext cx="5302102" cy="186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spcBef>
                <a:spcPts val="600"/>
              </a:spcBef>
              <a:spcAft>
                <a:spcPts val="600"/>
              </a:spcAft>
            </a:pPr>
            <a:r>
              <a:rPr lang="en-CA">
                <a:latin typeface="Garamond" panose="02020404030301010803" pitchFamily="18" charset="0"/>
              </a:rPr>
              <a:t>In the hill climbing algorithm (also known as </a:t>
            </a:r>
            <a:r>
              <a:rPr lang="en-CA" b="1">
                <a:latin typeface="Garamond" panose="02020404030301010803" pitchFamily="18" charset="0"/>
              </a:rPr>
              <a:t>gradient ascent </a:t>
            </a:r>
            <a:r>
              <a:rPr lang="en-CA">
                <a:latin typeface="Garamond" panose="02020404030301010803" pitchFamily="18" charset="0"/>
              </a:rPr>
              <a:t>or </a:t>
            </a:r>
            <a:r>
              <a:rPr lang="en-CA" b="1">
                <a:latin typeface="Garamond" panose="02020404030301010803" pitchFamily="18" charset="0"/>
              </a:rPr>
              <a:t>gradient descent</a:t>
            </a:r>
            <a:r>
              <a:rPr lang="en-CA">
                <a:latin typeface="Garamond" panose="02020404030301010803" pitchFamily="18" charset="0"/>
              </a:rPr>
              <a:t>) the idea is to keep improving current state, and stop when we can’t improve any more.</a:t>
            </a:r>
          </a:p>
        </p:txBody>
      </p:sp>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3" name="Picture 2">
            <a:extLst>
              <a:ext uri="{FF2B5EF4-FFF2-40B4-BE49-F238E27FC236}">
                <a16:creationId xmlns:a16="http://schemas.microsoft.com/office/drawing/2014/main" id="{2D590E8A-4176-A2ED-8D5B-EB09AC2480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470" y="793260"/>
            <a:ext cx="6191919" cy="6032744"/>
          </a:xfrm>
          <a:prstGeom prst="rect">
            <a:avLst/>
          </a:prstGeom>
        </p:spPr>
      </p:pic>
    </p:spTree>
    <p:extLst>
      <p:ext uri="{BB962C8B-B14F-4D97-AF65-F5344CB8AC3E}">
        <p14:creationId xmlns:p14="http://schemas.microsoft.com/office/powerpoint/2010/main" val="293689519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ext Box 3"/>
          <p:cNvSpPr txBox="1">
            <a:spLocks noChangeArrowheads="1"/>
          </p:cNvSpPr>
          <p:nvPr/>
        </p:nvSpPr>
        <p:spPr bwMode="auto">
          <a:xfrm>
            <a:off x="0" y="659095"/>
            <a:ext cx="121920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a:t>
            </a:r>
            <a:endParaRPr lang="en-US" b="1">
              <a:latin typeface="Garamond" panose="02020404030301010803" pitchFamily="18" charset="0"/>
              <a:ea typeface="SimSun" pitchFamily="2" charset="-122"/>
              <a:cs typeface="Times New Roman" pitchFamily="18" charset="0"/>
            </a:endParaRPr>
          </a:p>
        </p:txBody>
      </p:sp>
      <p:sp>
        <p:nvSpPr>
          <p:cNvPr id="1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3" name="Picture 2">
            <a:extLst>
              <a:ext uri="{FF2B5EF4-FFF2-40B4-BE49-F238E27FC236}">
                <a16:creationId xmlns:a16="http://schemas.microsoft.com/office/drawing/2014/main" id="{2A05D7BC-C5E0-4D7E-D115-35A6E355F0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51353"/>
            <a:ext cx="11262137" cy="3663707"/>
          </a:xfrm>
          <a:prstGeom prst="rect">
            <a:avLst/>
          </a:prstGeom>
        </p:spPr>
      </p:pic>
    </p:spTree>
    <p:extLst>
      <p:ext uri="{BB962C8B-B14F-4D97-AF65-F5344CB8AC3E}">
        <p14:creationId xmlns:p14="http://schemas.microsoft.com/office/powerpoint/2010/main" val="310209315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number of squares&#10;&#10;Description automatically generated">
            <a:extLst>
              <a:ext uri="{FF2B5EF4-FFF2-40B4-BE49-F238E27FC236}">
                <a16:creationId xmlns:a16="http://schemas.microsoft.com/office/drawing/2014/main" id="{55EF129D-3519-BE99-DBAC-3DA350D855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507" y="1250801"/>
            <a:ext cx="7894327" cy="5543641"/>
          </a:xfrm>
          <a:prstGeom prst="rect">
            <a:avLst/>
          </a:prstGeom>
        </p:spPr>
      </p:pic>
      <p:sp>
        <p:nvSpPr>
          <p:cNvPr id="71685" name="Rectangle 7"/>
          <p:cNvSpPr>
            <a:spLocks noChangeArrowheads="1"/>
          </p:cNvSpPr>
          <p:nvPr/>
        </p:nvSpPr>
        <p:spPr bwMode="auto">
          <a:xfrm>
            <a:off x="6955744" y="926322"/>
            <a:ext cx="373380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CA" sz="2000">
                <a:latin typeface="Garamond" panose="02020404030301010803" pitchFamily="18" charset="0"/>
              </a:rPr>
              <a:t>Heuristic used is the number of misplaced tails, which has to be 0.</a:t>
            </a:r>
          </a:p>
        </p:txBody>
      </p:sp>
      <p:sp>
        <p:nvSpPr>
          <p:cNvPr id="34" name="Text Box 3"/>
          <p:cNvSpPr txBox="1">
            <a:spLocks noChangeArrowheads="1"/>
          </p:cNvSpPr>
          <p:nvPr/>
        </p:nvSpPr>
        <p:spPr bwMode="auto">
          <a:xfrm>
            <a:off x="0" y="659095"/>
            <a:ext cx="121920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 8-Puzzle Problem</a:t>
            </a:r>
            <a:endParaRPr lang="en-US" b="1">
              <a:latin typeface="Garamond" panose="02020404030301010803" pitchFamily="18" charset="0"/>
              <a:ea typeface="SimSun" pitchFamily="2" charset="-122"/>
              <a:cs typeface="Times New Roman" pitchFamily="18" charset="0"/>
            </a:endParaRPr>
          </a:p>
        </p:txBody>
      </p:sp>
      <p:sp>
        <p:nvSpPr>
          <p:cNvPr id="35"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2" name="TextBox 1">
            <a:extLst>
              <a:ext uri="{FF2B5EF4-FFF2-40B4-BE49-F238E27FC236}">
                <a16:creationId xmlns:a16="http://schemas.microsoft.com/office/drawing/2014/main" id="{63EF7C6A-81E5-E7B6-E0E0-9112CD046A4C}"/>
              </a:ext>
            </a:extLst>
          </p:cNvPr>
          <p:cNvSpPr txBox="1"/>
          <p:nvPr/>
        </p:nvSpPr>
        <p:spPr>
          <a:xfrm>
            <a:off x="4873658" y="6293175"/>
            <a:ext cx="264816" cy="264624"/>
          </a:xfrm>
          <a:prstGeom prst="rect">
            <a:avLst/>
          </a:prstGeom>
          <a:noFill/>
        </p:spPr>
        <p:txBody>
          <a:bodyPr wrap="none" rtlCol="0">
            <a:spAutoFit/>
          </a:bodyPr>
          <a:lstStyle/>
          <a:p>
            <a:r>
              <a:rPr lang="en-US" sz="1100">
                <a:solidFill>
                  <a:schemeClr val="tx1">
                    <a:lumMod val="75000"/>
                    <a:lumOff val="25000"/>
                  </a:schemeClr>
                </a:solidFill>
              </a:rPr>
              <a:t>6</a:t>
            </a:r>
          </a:p>
        </p:txBody>
      </p:sp>
      <p:sp>
        <p:nvSpPr>
          <p:cNvPr id="4" name="TextBox 3">
            <a:extLst>
              <a:ext uri="{FF2B5EF4-FFF2-40B4-BE49-F238E27FC236}">
                <a16:creationId xmlns:a16="http://schemas.microsoft.com/office/drawing/2014/main" id="{A9EF6EA1-5D55-0726-F31D-A11FB72FBA46}"/>
              </a:ext>
            </a:extLst>
          </p:cNvPr>
          <p:cNvSpPr txBox="1"/>
          <p:nvPr/>
        </p:nvSpPr>
        <p:spPr>
          <a:xfrm>
            <a:off x="5167463" y="6294744"/>
            <a:ext cx="264816" cy="264624"/>
          </a:xfrm>
          <a:prstGeom prst="rect">
            <a:avLst/>
          </a:prstGeom>
          <a:noFill/>
        </p:spPr>
        <p:txBody>
          <a:bodyPr wrap="none" rtlCol="0">
            <a:spAutoFit/>
          </a:bodyPr>
          <a:lstStyle/>
          <a:p>
            <a:r>
              <a:rPr lang="en-US" sz="1100">
                <a:solidFill>
                  <a:schemeClr val="tx1">
                    <a:lumMod val="75000"/>
                    <a:lumOff val="25000"/>
                  </a:schemeClr>
                </a:solidFill>
              </a:rPr>
              <a:t>7</a:t>
            </a:r>
          </a:p>
        </p:txBody>
      </p:sp>
      <p:sp>
        <p:nvSpPr>
          <p:cNvPr id="5" name="TextBox 4">
            <a:extLst>
              <a:ext uri="{FF2B5EF4-FFF2-40B4-BE49-F238E27FC236}">
                <a16:creationId xmlns:a16="http://schemas.microsoft.com/office/drawing/2014/main" id="{1C68C3AB-6CE9-B914-0460-95C0638D052C}"/>
              </a:ext>
            </a:extLst>
          </p:cNvPr>
          <p:cNvSpPr txBox="1"/>
          <p:nvPr/>
        </p:nvSpPr>
        <p:spPr>
          <a:xfrm>
            <a:off x="5470693" y="6296315"/>
            <a:ext cx="268022" cy="264624"/>
          </a:xfrm>
          <a:prstGeom prst="rect">
            <a:avLst/>
          </a:prstGeom>
          <a:noFill/>
        </p:spPr>
        <p:txBody>
          <a:bodyPr wrap="none" rtlCol="0">
            <a:spAutoFit/>
          </a:bodyPr>
          <a:lstStyle/>
          <a:p>
            <a:r>
              <a:rPr lang="en-US" sz="1100">
                <a:solidFill>
                  <a:schemeClr val="tx1">
                    <a:lumMod val="75000"/>
                    <a:lumOff val="25000"/>
                  </a:schemeClr>
                </a:solidFill>
              </a:rPr>
              <a:t>8</a:t>
            </a:r>
          </a:p>
        </p:txBody>
      </p:sp>
    </p:spTree>
    <p:extLst>
      <p:ext uri="{BB962C8B-B14F-4D97-AF65-F5344CB8AC3E}">
        <p14:creationId xmlns:p14="http://schemas.microsoft.com/office/powerpoint/2010/main" val="370442184"/>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EDD14-1467-C5F0-4501-289D17BA7D2B}"/>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1B25A012-701A-A52D-F78C-BA3BC2FB17C3}"/>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a:extLst>
              <a:ext uri="{FF2B5EF4-FFF2-40B4-BE49-F238E27FC236}">
                <a16:creationId xmlns:a16="http://schemas.microsoft.com/office/drawing/2014/main" id="{DB66F59D-7A55-12CF-46AD-905B979DC6EC}"/>
              </a:ext>
            </a:extLst>
          </p:cNvPr>
          <p:cNvSpPr txBox="1">
            <a:spLocks noChangeArrowheads="1"/>
          </p:cNvSpPr>
          <p:nvPr/>
        </p:nvSpPr>
        <p:spPr bwMode="auto">
          <a:xfrm>
            <a:off x="0" y="649330"/>
            <a:ext cx="12192000" cy="1924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Informed Graph Search</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MST Algorithms</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Shortest Path Algorithms</a:t>
            </a:r>
          </a:p>
        </p:txBody>
      </p:sp>
    </p:spTree>
    <p:extLst>
      <p:ext uri="{BB962C8B-B14F-4D97-AF65-F5344CB8AC3E}">
        <p14:creationId xmlns:p14="http://schemas.microsoft.com/office/powerpoint/2010/main" val="43766514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E885A6-B718-2C60-6FA3-0643B2219E0D}"/>
            </a:ext>
          </a:extLst>
        </p:cNvPr>
        <p:cNvGrpSpPr/>
        <p:nvPr/>
      </p:nvGrpSpPr>
      <p:grpSpPr>
        <a:xfrm>
          <a:off x="0" y="0"/>
          <a:ext cx="0" cy="0"/>
          <a:chOff x="0" y="0"/>
          <a:chExt cx="0" cy="0"/>
        </a:xfrm>
      </p:grpSpPr>
      <p:sp>
        <p:nvSpPr>
          <p:cNvPr id="34" name="Text Box 3">
            <a:extLst>
              <a:ext uri="{FF2B5EF4-FFF2-40B4-BE49-F238E27FC236}">
                <a16:creationId xmlns:a16="http://schemas.microsoft.com/office/drawing/2014/main" id="{3CCB710C-7F79-2FDD-CCA2-E38502B57AC1}"/>
              </a:ext>
            </a:extLst>
          </p:cNvPr>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 8-Points of Interest (POIs) Problem</a:t>
            </a:r>
            <a:endParaRPr lang="en-US" b="1">
              <a:latin typeface="Garamond" panose="02020404030301010803" pitchFamily="18" charset="0"/>
              <a:ea typeface="SimSun" pitchFamily="2" charset="-122"/>
              <a:cs typeface="Times New Roman" pitchFamily="18" charset="0"/>
            </a:endParaRPr>
          </a:p>
        </p:txBody>
      </p:sp>
      <p:sp>
        <p:nvSpPr>
          <p:cNvPr id="35" name="Rectangle 2">
            <a:extLst>
              <a:ext uri="{FF2B5EF4-FFF2-40B4-BE49-F238E27FC236}">
                <a16:creationId xmlns:a16="http://schemas.microsoft.com/office/drawing/2014/main" id="{C4174F55-9DB6-300C-D088-A2A2C645D50F}"/>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3" name="Picture 2" descr="A diagram of a triangle with black circles and red lines&#10;&#10;Description automatically generated">
            <a:extLst>
              <a:ext uri="{FF2B5EF4-FFF2-40B4-BE49-F238E27FC236}">
                <a16:creationId xmlns:a16="http://schemas.microsoft.com/office/drawing/2014/main" id="{39411246-6E8A-3CDC-AB9E-0D26CBF1B5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072" y="1614549"/>
            <a:ext cx="10865017" cy="4220642"/>
          </a:xfrm>
          <a:prstGeom prst="rect">
            <a:avLst/>
          </a:prstGeom>
        </p:spPr>
      </p:pic>
    </p:spTree>
    <p:extLst>
      <p:ext uri="{BB962C8B-B14F-4D97-AF65-F5344CB8AC3E}">
        <p14:creationId xmlns:p14="http://schemas.microsoft.com/office/powerpoint/2010/main" val="1331527257"/>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0613EA-3761-2396-6C2B-25B2C1117980}"/>
            </a:ext>
          </a:extLst>
        </p:cNvPr>
        <p:cNvGrpSpPr/>
        <p:nvPr/>
      </p:nvGrpSpPr>
      <p:grpSpPr>
        <a:xfrm>
          <a:off x="0" y="0"/>
          <a:ext cx="0" cy="0"/>
          <a:chOff x="0" y="0"/>
          <a:chExt cx="0" cy="0"/>
        </a:xfrm>
      </p:grpSpPr>
      <p:sp>
        <p:nvSpPr>
          <p:cNvPr id="34" name="Text Box 3">
            <a:extLst>
              <a:ext uri="{FF2B5EF4-FFF2-40B4-BE49-F238E27FC236}">
                <a16:creationId xmlns:a16="http://schemas.microsoft.com/office/drawing/2014/main" id="{A68E1CEC-4DAB-6F24-C257-80A50F6D0404}"/>
              </a:ext>
            </a:extLst>
          </p:cNvPr>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 8-Points of Interest (POIs) Problem</a:t>
            </a:r>
            <a:endParaRPr lang="en-US" b="1">
              <a:latin typeface="Garamond" panose="02020404030301010803" pitchFamily="18" charset="0"/>
              <a:ea typeface="SimSun" pitchFamily="2" charset="-122"/>
              <a:cs typeface="Times New Roman" pitchFamily="18" charset="0"/>
            </a:endParaRPr>
          </a:p>
        </p:txBody>
      </p:sp>
      <p:sp>
        <p:nvSpPr>
          <p:cNvPr id="35" name="Rectangle 2">
            <a:extLst>
              <a:ext uri="{FF2B5EF4-FFF2-40B4-BE49-F238E27FC236}">
                <a16:creationId xmlns:a16="http://schemas.microsoft.com/office/drawing/2014/main" id="{C4F6D0B3-09E3-23B2-3BF2-B2CB3E41D3C1}"/>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4" name="Picture 3" descr="A diagram of a network&#10;&#10;Description automatically generated">
            <a:extLst>
              <a:ext uri="{FF2B5EF4-FFF2-40B4-BE49-F238E27FC236}">
                <a16:creationId xmlns:a16="http://schemas.microsoft.com/office/drawing/2014/main" id="{76BC0C65-E0D0-78B1-09F9-437CFD3AEE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303" y="1559322"/>
            <a:ext cx="11709764" cy="3941589"/>
          </a:xfrm>
          <a:prstGeom prst="rect">
            <a:avLst/>
          </a:prstGeom>
        </p:spPr>
      </p:pic>
      <p:sp>
        <p:nvSpPr>
          <p:cNvPr id="5" name="TextBox 4">
            <a:extLst>
              <a:ext uri="{FF2B5EF4-FFF2-40B4-BE49-F238E27FC236}">
                <a16:creationId xmlns:a16="http://schemas.microsoft.com/office/drawing/2014/main" id="{E09D78A7-660E-EA68-98F6-62793CDB550B}"/>
              </a:ext>
            </a:extLst>
          </p:cNvPr>
          <p:cNvSpPr txBox="1"/>
          <p:nvPr/>
        </p:nvSpPr>
        <p:spPr>
          <a:xfrm>
            <a:off x="0" y="5730635"/>
            <a:ext cx="12191999" cy="483402"/>
          </a:xfrm>
          <a:prstGeom prst="rect">
            <a:avLst/>
          </a:prstGeom>
          <a:noFill/>
        </p:spPr>
        <p:txBody>
          <a:bodyPr wrap="square" rtlCol="0">
            <a:spAutoFit/>
          </a:bodyPr>
          <a:lstStyle/>
          <a:p>
            <a:pPr algn="ctr"/>
            <a:r>
              <a:rPr lang="en-US">
                <a:latin typeface="+mj-lt"/>
              </a:rPr>
              <a:t>From graph to tree</a:t>
            </a:r>
          </a:p>
        </p:txBody>
      </p:sp>
    </p:spTree>
    <p:extLst>
      <p:ext uri="{BB962C8B-B14F-4D97-AF65-F5344CB8AC3E}">
        <p14:creationId xmlns:p14="http://schemas.microsoft.com/office/powerpoint/2010/main" val="376803564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B1029-E96A-1D6C-FFE5-5AB0C49F99F1}"/>
            </a:ext>
          </a:extLst>
        </p:cNvPr>
        <p:cNvGrpSpPr/>
        <p:nvPr/>
      </p:nvGrpSpPr>
      <p:grpSpPr>
        <a:xfrm>
          <a:off x="0" y="0"/>
          <a:ext cx="0" cy="0"/>
          <a:chOff x="0" y="0"/>
          <a:chExt cx="0" cy="0"/>
        </a:xfrm>
      </p:grpSpPr>
      <p:sp>
        <p:nvSpPr>
          <p:cNvPr id="34" name="Text Box 3">
            <a:extLst>
              <a:ext uri="{FF2B5EF4-FFF2-40B4-BE49-F238E27FC236}">
                <a16:creationId xmlns:a16="http://schemas.microsoft.com/office/drawing/2014/main" id="{7A64F40D-5A51-CD75-70F0-FEE9356B616D}"/>
              </a:ext>
            </a:extLst>
          </p:cNvPr>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Hill Climbing: 8-Points of Interest (POIs) Problem</a:t>
            </a:r>
            <a:endParaRPr lang="en-US" b="1">
              <a:latin typeface="Garamond" panose="02020404030301010803" pitchFamily="18" charset="0"/>
              <a:ea typeface="SimSun" pitchFamily="2" charset="-122"/>
              <a:cs typeface="Times New Roman" pitchFamily="18" charset="0"/>
            </a:endParaRPr>
          </a:p>
        </p:txBody>
      </p:sp>
      <p:sp>
        <p:nvSpPr>
          <p:cNvPr id="35" name="Rectangle 2">
            <a:extLst>
              <a:ext uri="{FF2B5EF4-FFF2-40B4-BE49-F238E27FC236}">
                <a16:creationId xmlns:a16="http://schemas.microsoft.com/office/drawing/2014/main" id="{23D9632D-07D2-F5A9-1F59-BD3D7CC38190}"/>
              </a:ext>
            </a:extLst>
          </p:cNvPr>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3" name="Picture 2" descr="A diagram of a network&#10;&#10;Description automatically generated">
            <a:extLst>
              <a:ext uri="{FF2B5EF4-FFF2-40B4-BE49-F238E27FC236}">
                <a16:creationId xmlns:a16="http://schemas.microsoft.com/office/drawing/2014/main" id="{BC2E3FE4-7FCE-1019-6C9E-93DDF3697D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536" y="1461214"/>
            <a:ext cx="11660957" cy="3935572"/>
          </a:xfrm>
          <a:prstGeom prst="rect">
            <a:avLst/>
          </a:prstGeom>
        </p:spPr>
      </p:pic>
      <p:sp>
        <p:nvSpPr>
          <p:cNvPr id="6" name="TextBox 5">
            <a:extLst>
              <a:ext uri="{FF2B5EF4-FFF2-40B4-BE49-F238E27FC236}">
                <a16:creationId xmlns:a16="http://schemas.microsoft.com/office/drawing/2014/main" id="{F59C3366-0F4D-65F5-271F-2470713A26AC}"/>
              </a:ext>
            </a:extLst>
          </p:cNvPr>
          <p:cNvSpPr txBox="1"/>
          <p:nvPr/>
        </p:nvSpPr>
        <p:spPr>
          <a:xfrm>
            <a:off x="0" y="5730635"/>
            <a:ext cx="12191999" cy="483402"/>
          </a:xfrm>
          <a:prstGeom prst="rect">
            <a:avLst/>
          </a:prstGeom>
          <a:noFill/>
        </p:spPr>
        <p:txBody>
          <a:bodyPr wrap="square" rtlCol="0">
            <a:spAutoFit/>
          </a:bodyPr>
          <a:lstStyle/>
          <a:p>
            <a:pPr algn="ctr"/>
            <a:r>
              <a:rPr lang="en-US">
                <a:latin typeface="+mj-lt"/>
              </a:rPr>
              <a:t>Shortest path between S and G using the hill climbing algorithm</a:t>
            </a:r>
          </a:p>
        </p:txBody>
      </p:sp>
    </p:spTree>
    <p:extLst>
      <p:ext uri="{BB962C8B-B14F-4D97-AF65-F5344CB8AC3E}">
        <p14:creationId xmlns:p14="http://schemas.microsoft.com/office/powerpoint/2010/main" val="373446728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https://drek4537l1klr.cloudfront.net/khamis/v-10/Figures/04__image096.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42059" y="1169442"/>
            <a:ext cx="5648617" cy="5165055"/>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20" name="TextBox 19">
            <a:extLst>
              <a:ext uri="{FF2B5EF4-FFF2-40B4-BE49-F238E27FC236}">
                <a16:creationId xmlns:a16="http://schemas.microsoft.com/office/drawing/2014/main" id="{5777778B-D2C1-4113-873E-B7E286427A5A}"/>
              </a:ext>
            </a:extLst>
          </p:cNvPr>
          <p:cNvSpPr txBox="1"/>
          <p:nvPr/>
        </p:nvSpPr>
        <p:spPr>
          <a:xfrm>
            <a:off x="11310" y="657467"/>
            <a:ext cx="12180690" cy="483402"/>
          </a:xfrm>
          <a:prstGeom prst="rect">
            <a:avLst/>
          </a:prstGeom>
          <a:noFill/>
        </p:spPr>
        <p:txBody>
          <a:bodyPr wrap="square">
            <a:spAutoFit/>
          </a:bodyPr>
          <a:lstStyle/>
          <a:p>
            <a:pPr marL="233363" indent="-233363">
              <a:spcBef>
                <a:spcPts val="600"/>
              </a:spcBef>
              <a:spcAft>
                <a:spcPts val="600"/>
              </a:spcAft>
              <a:buFont typeface="Arial" pitchFamily="34" charset="0"/>
              <a:buChar char="•"/>
              <a:defRPr/>
            </a:pPr>
            <a:r>
              <a:rPr lang="en-US" b="1">
                <a:latin typeface="Garamond" panose="02020404030301010803" pitchFamily="18" charset="0"/>
              </a:rPr>
              <a:t>Hill Climbing</a:t>
            </a:r>
            <a:r>
              <a:rPr lang="en-US" b="1" kern="0">
                <a:latin typeface="Garamond" panose="02020404030301010803" pitchFamily="18" charset="0"/>
              </a:rPr>
              <a:t>: </a:t>
            </a:r>
            <a:r>
              <a:rPr lang="en-US" b="1" err="1">
                <a:solidFill>
                  <a:schemeClr val="tx2"/>
                </a:solidFill>
                <a:latin typeface="Garamond" panose="02020404030301010803" pitchFamily="18" charset="0"/>
              </a:rPr>
              <a:t>U</a:t>
            </a:r>
            <a:r>
              <a:rPr lang="en-US" b="1" i="1" err="1">
                <a:solidFill>
                  <a:schemeClr val="tx2"/>
                </a:solidFill>
                <a:latin typeface="Garamond" panose="02020404030301010803" pitchFamily="18" charset="0"/>
              </a:rPr>
              <a:t>of</a:t>
            </a:r>
            <a:r>
              <a:rPr lang="en-US" b="1" err="1">
                <a:solidFill>
                  <a:schemeClr val="tx2"/>
                </a:solidFill>
                <a:latin typeface="Garamond" panose="02020404030301010803" pitchFamily="18" charset="0"/>
              </a:rPr>
              <a:t>T</a:t>
            </a:r>
            <a:r>
              <a:rPr lang="en-US" b="1">
                <a:solidFill>
                  <a:schemeClr val="tx2"/>
                </a:solidFill>
                <a:latin typeface="Garamond" panose="02020404030301010803" pitchFamily="18" charset="0"/>
              </a:rPr>
              <a:t> Routing Problem</a:t>
            </a:r>
          </a:p>
        </p:txBody>
      </p:sp>
      <p:sp>
        <p:nvSpPr>
          <p:cNvPr id="6" name="Rectangle 5"/>
          <p:cNvSpPr/>
          <p:nvPr/>
        </p:nvSpPr>
        <p:spPr>
          <a:xfrm>
            <a:off x="223837" y="6503279"/>
            <a:ext cx="9834563" cy="329321"/>
          </a:xfrm>
          <a:prstGeom prst="rect">
            <a:avLst/>
          </a:prstGeom>
        </p:spPr>
        <p:txBody>
          <a:bodyPr wrap="square">
            <a:spAutoFit/>
          </a:bodyPr>
          <a:lstStyle/>
          <a:p>
            <a:r>
              <a:rPr lang="en-CA" sz="1400">
                <a:latin typeface="Garamond" panose="02020404030301010803" pitchFamily="18" charset="0"/>
              </a:rPr>
              <a:t>Check: </a:t>
            </a:r>
            <a:r>
              <a:rPr lang="en-CA" sz="1400">
                <a:latin typeface="Garamond" panose="02020404030301010803" pitchFamily="18" charset="0"/>
                <a:hlinkClick r:id="rId4"/>
              </a:rPr>
              <a:t>https://github.com/Optimization-Algorithms-Book/Code-Listings/blob/main/Chapter%203/Listing%203.11_comparison.ipynb</a:t>
            </a:r>
            <a:r>
              <a:rPr lang="en-CA" sz="1400">
                <a:latin typeface="Garamond" panose="02020404030301010803" pitchFamily="18" charset="0"/>
              </a:rPr>
              <a:t> </a:t>
            </a:r>
          </a:p>
        </p:txBody>
      </p:sp>
      <p:sp>
        <p:nvSpPr>
          <p:cNvPr id="9" name="Rectangle 8"/>
          <p:cNvSpPr/>
          <p:nvPr/>
        </p:nvSpPr>
        <p:spPr>
          <a:xfrm>
            <a:off x="-19050" y="5486400"/>
            <a:ext cx="3962400" cy="609398"/>
          </a:xfrm>
          <a:prstGeom prst="rect">
            <a:avLst/>
          </a:prstGeom>
        </p:spPr>
        <p:txBody>
          <a:bodyPr wrap="square">
            <a:spAutoFit/>
          </a:bodyPr>
          <a:lstStyle/>
          <a:p>
            <a:pPr algn="r"/>
            <a:r>
              <a:rPr lang="en-CA" sz="1400" err="1">
                <a:latin typeface="Garamond" panose="02020404030301010803" pitchFamily="18" charset="0"/>
              </a:rPr>
              <a:t>destination_point</a:t>
            </a:r>
            <a:r>
              <a:rPr lang="en-CA" sz="1400">
                <a:latin typeface="Garamond" panose="02020404030301010803" pitchFamily="18" charset="0"/>
              </a:rPr>
              <a:t> = (43.659659, -79.397669) </a:t>
            </a:r>
          </a:p>
          <a:p>
            <a:pPr algn="r"/>
            <a:r>
              <a:rPr lang="en-CA" sz="1400">
                <a:latin typeface="Garamond" panose="02020404030301010803" pitchFamily="18" charset="0"/>
              </a:rPr>
              <a:t># </a:t>
            </a:r>
            <a:r>
              <a:rPr lang="en-CA" sz="1400" err="1">
                <a:latin typeface="Garamond" panose="02020404030301010803" pitchFamily="18" charset="0"/>
              </a:rPr>
              <a:t>Bahen</a:t>
            </a:r>
            <a:r>
              <a:rPr lang="en-CA" sz="1400">
                <a:latin typeface="Garamond" panose="02020404030301010803" pitchFamily="18" charset="0"/>
              </a:rPr>
              <a:t> Centre for Information Technology at </a:t>
            </a:r>
            <a:r>
              <a:rPr lang="en-CA" sz="1400" err="1">
                <a:latin typeface="Garamond" panose="02020404030301010803" pitchFamily="18" charset="0"/>
              </a:rPr>
              <a:t>UofT</a:t>
            </a:r>
            <a:endParaRPr lang="en-CA" sz="1400">
              <a:latin typeface="Garamond" panose="02020404030301010803" pitchFamily="18" charset="0"/>
            </a:endParaRPr>
          </a:p>
        </p:txBody>
      </p:sp>
      <p:sp>
        <p:nvSpPr>
          <p:cNvPr id="8" name="Rectangle 7"/>
          <p:cNvSpPr/>
          <p:nvPr/>
        </p:nvSpPr>
        <p:spPr>
          <a:xfrm>
            <a:off x="6781800" y="1459683"/>
            <a:ext cx="2981325" cy="609398"/>
          </a:xfrm>
          <a:prstGeom prst="rect">
            <a:avLst/>
          </a:prstGeom>
        </p:spPr>
        <p:txBody>
          <a:bodyPr wrap="square">
            <a:spAutoFit/>
          </a:bodyPr>
          <a:lstStyle/>
          <a:p>
            <a:r>
              <a:rPr lang="en-CA" sz="1400" err="1">
                <a:latin typeface="Garamond" panose="02020404030301010803" pitchFamily="18" charset="0"/>
              </a:rPr>
              <a:t>source_point</a:t>
            </a:r>
            <a:r>
              <a:rPr lang="en-CA" sz="1400">
                <a:latin typeface="Garamond" panose="02020404030301010803" pitchFamily="18" charset="0"/>
              </a:rPr>
              <a:t> = (43.664527, -79.392442)</a:t>
            </a:r>
          </a:p>
          <a:p>
            <a:r>
              <a:rPr lang="en-CA" sz="1400">
                <a:latin typeface="Garamond" panose="02020404030301010803" pitchFamily="18" charset="0"/>
              </a:rPr>
              <a:t># King Edward VII Equestrian Statue</a:t>
            </a:r>
          </a:p>
        </p:txBody>
      </p:sp>
      <p:pic>
        <p:nvPicPr>
          <p:cNvPr id="10" name="Picture 2" descr="Eddie and Me - Canadian Art"/>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745860" y="843260"/>
            <a:ext cx="2206399" cy="1471668"/>
          </a:xfrm>
          <a:prstGeom prst="rect">
            <a:avLst/>
          </a:prstGeom>
          <a:noFill/>
          <a:ln>
            <a:solidFill>
              <a:schemeClr val="accent2">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1" name="Picture 4" descr="University of Toronto Office Photos | Glassdoo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3837" y="3659102"/>
            <a:ext cx="2595563" cy="1798724"/>
          </a:xfrm>
          <a:prstGeom prst="rect">
            <a:avLst/>
          </a:prstGeom>
          <a:noFill/>
          <a:ln>
            <a:solidFill>
              <a:schemeClr val="accent2">
                <a:lumMod val="60000"/>
                <a:lumOff val="4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598865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ChangeArrowheads="1"/>
          </p:cNvSpPr>
          <p:nvPr/>
        </p:nvSpPr>
        <p:spPr bwMode="auto">
          <a:xfrm>
            <a:off x="228600" y="1184047"/>
            <a:ext cx="11963400" cy="451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Tries to minimize the memory requirement of the breadth-first algorithm.</a:t>
            </a:r>
          </a:p>
          <a:p>
            <a:pPr marL="231775" indent="-231775">
              <a:lnSpc>
                <a:spcPct val="130000"/>
              </a:lnSpc>
              <a:spcBef>
                <a:spcPts val="600"/>
              </a:spcBef>
              <a:spcAft>
                <a:spcPts val="600"/>
              </a:spcAft>
              <a:buFont typeface="Georgia" pitchFamily="18" charset="0"/>
              <a:buChar char="◊"/>
            </a:pPr>
            <a:r>
              <a:rPr lang="en-US" b="1">
                <a:latin typeface="Garamond" panose="02020404030301010803" pitchFamily="18" charset="0"/>
              </a:rPr>
              <a:t>Informed breadth-first </a:t>
            </a:r>
            <a:r>
              <a:rPr lang="en-US">
                <a:latin typeface="Garamond" panose="02020404030301010803" pitchFamily="18" charset="0"/>
              </a:rPr>
              <a:t>algorithm.</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Expands only the first </a:t>
            </a:r>
            <a:r>
              <a:rPr lang="en-US" b="1">
                <a:latin typeface="Garamond" panose="02020404030301010803" pitchFamily="18" charset="0"/>
              </a:rPr>
              <a:t>m</a:t>
            </a:r>
            <a:r>
              <a:rPr lang="en-US">
                <a:latin typeface="Garamond" panose="02020404030301010803" pitchFamily="18" charset="0"/>
              </a:rPr>
              <a:t> promising nodes at each level.</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It is </a:t>
            </a:r>
            <a:r>
              <a:rPr lang="en-US" b="1">
                <a:latin typeface="Garamond" panose="02020404030301010803" pitchFamily="18" charset="0"/>
              </a:rPr>
              <a:t>non-exhaustive</a:t>
            </a:r>
            <a:r>
              <a:rPr lang="en-US">
                <a:latin typeface="Garamond" panose="02020404030301010803" pitchFamily="18" charset="0"/>
              </a:rPr>
              <a:t> search, it is a hazardous process because a goal state might be missed.</a:t>
            </a:r>
          </a:p>
          <a:p>
            <a:pPr marL="231775" indent="-231775">
              <a:lnSpc>
                <a:spcPct val="130000"/>
              </a:lnSpc>
              <a:spcBef>
                <a:spcPts val="600"/>
              </a:spcBef>
              <a:spcAft>
                <a:spcPts val="600"/>
              </a:spcAft>
              <a:buFont typeface="Georgia" pitchFamily="18" charset="0"/>
              <a:buChar char="◊"/>
            </a:pPr>
            <a:r>
              <a:rPr lang="en-US">
                <a:latin typeface="Garamond" panose="02020404030301010803" pitchFamily="18" charset="0"/>
              </a:rPr>
              <a:t>Beam search is widely used across various domains, including Natural Language Processing (NLP), robotics, and strategic games. In NLP, for instance, it is commonly used in tasks such as machine translation and speech recognition, where the objective is to identify the most optimal sequence of words or phonemes.</a:t>
            </a:r>
          </a:p>
        </p:txBody>
      </p:sp>
      <p:sp>
        <p:nvSpPr>
          <p:cNvPr id="5" name="Text Box 3"/>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Beam Search</a:t>
            </a:r>
            <a:endParaRPr lang="en-US" b="1">
              <a:latin typeface="Garamond" panose="02020404030301010803" pitchFamily="18" charset="0"/>
              <a:ea typeface="SimSun" pitchFamily="2" charset="-122"/>
              <a:cs typeface="Times New Roman" pitchFamily="18" charset="0"/>
            </a:endParaRPr>
          </a:p>
        </p:txBody>
      </p:sp>
      <p:sp>
        <p:nvSpPr>
          <p:cNvPr id="6"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110989576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tree&#10;&#10;Description automatically generated">
            <a:extLst>
              <a:ext uri="{FF2B5EF4-FFF2-40B4-BE49-F238E27FC236}">
                <a16:creationId xmlns:a16="http://schemas.microsoft.com/office/drawing/2014/main" id="{D46C03B8-EF55-8972-89D5-DB1EACDA56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93" y="1089654"/>
            <a:ext cx="11975197" cy="5245157"/>
          </a:xfrm>
          <a:prstGeom prst="rect">
            <a:avLst/>
          </a:prstGeom>
        </p:spPr>
      </p:pic>
      <p:sp>
        <p:nvSpPr>
          <p:cNvPr id="5" name="Text Box 3"/>
          <p:cNvSpPr txBox="1">
            <a:spLocks noChangeArrowheads="1"/>
          </p:cNvSpPr>
          <p:nvPr/>
        </p:nvSpPr>
        <p:spPr bwMode="auto">
          <a:xfrm>
            <a:off x="0" y="659095"/>
            <a:ext cx="12192000" cy="524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a:lnSpc>
                <a:spcPct val="125000"/>
              </a:lnSpc>
              <a:buFontTx/>
              <a:buChar char="•"/>
            </a:pPr>
            <a:r>
              <a:rPr lang="en-US" b="1">
                <a:latin typeface="Garamond" panose="02020404030301010803" pitchFamily="18" charset="0"/>
              </a:rPr>
              <a:t>Beam Search</a:t>
            </a:r>
            <a:endParaRPr lang="en-US" b="1">
              <a:latin typeface="Garamond" panose="02020404030301010803" pitchFamily="18" charset="0"/>
              <a:ea typeface="SimSun" pitchFamily="2" charset="-122"/>
              <a:cs typeface="Times New Roman" pitchFamily="18" charset="0"/>
            </a:endParaRPr>
          </a:p>
        </p:txBody>
      </p:sp>
      <p:sp>
        <p:nvSpPr>
          <p:cNvPr id="6"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874045828"/>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A* Algorithm</a:t>
            </a:r>
            <a:endParaRPr lang="en-US" b="1">
              <a:latin typeface="Garamond" panose="02020404030301010803" pitchFamily="18" charset="0"/>
              <a:cs typeface="Arial" charset="0"/>
            </a:endParaRPr>
          </a:p>
        </p:txBody>
      </p:sp>
      <p:sp>
        <p:nvSpPr>
          <p:cNvPr id="88067" name="Rectangle 4"/>
          <p:cNvSpPr>
            <a:spLocks noChangeArrowheads="1"/>
          </p:cNvSpPr>
          <p:nvPr/>
        </p:nvSpPr>
        <p:spPr bwMode="auto">
          <a:xfrm>
            <a:off x="254000" y="1219200"/>
            <a:ext cx="11887200" cy="261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spcBef>
                <a:spcPts val="600"/>
              </a:spcBef>
              <a:spcAft>
                <a:spcPts val="600"/>
              </a:spcAft>
            </a:pPr>
            <a:r>
              <a:rPr lang="en-US">
                <a:latin typeface="Garamond" panose="02020404030301010803" pitchFamily="18" charset="0"/>
              </a:rPr>
              <a:t>Pronounced “</a:t>
            </a:r>
            <a:r>
              <a:rPr lang="en-US" b="1">
                <a:latin typeface="Garamond" panose="02020404030301010803" pitchFamily="18" charset="0"/>
              </a:rPr>
              <a:t>A-Star</a:t>
            </a:r>
            <a:r>
              <a:rPr lang="en-US">
                <a:latin typeface="Garamond" panose="02020404030301010803" pitchFamily="18" charset="0"/>
              </a:rPr>
              <a:t>”; heuristic algorithm for computing the </a:t>
            </a:r>
            <a:r>
              <a:rPr lang="en-US" b="1">
                <a:latin typeface="Garamond" panose="02020404030301010803" pitchFamily="18" charset="0"/>
              </a:rPr>
              <a:t>shortest path </a:t>
            </a:r>
            <a:r>
              <a:rPr lang="en-US">
                <a:latin typeface="Garamond" panose="02020404030301010803" pitchFamily="18" charset="0"/>
              </a:rPr>
              <a:t>from one given </a:t>
            </a:r>
            <a:r>
              <a:rPr lang="en-US" b="1">
                <a:latin typeface="Garamond" panose="02020404030301010803" pitchFamily="18" charset="0"/>
              </a:rPr>
              <a:t>start node</a:t>
            </a:r>
            <a:r>
              <a:rPr lang="en-US">
                <a:latin typeface="Garamond" panose="02020404030301010803" pitchFamily="18" charset="0"/>
              </a:rPr>
              <a:t> to one given </a:t>
            </a:r>
            <a:r>
              <a:rPr lang="en-US" b="1">
                <a:latin typeface="Garamond" panose="02020404030301010803" pitchFamily="18" charset="0"/>
              </a:rPr>
              <a:t>goal node</a:t>
            </a:r>
            <a:r>
              <a:rPr lang="en-US">
                <a:latin typeface="Garamond" panose="02020404030301010803" pitchFamily="18" charset="0"/>
              </a:rPr>
              <a:t>.</a:t>
            </a:r>
          </a:p>
          <a:p>
            <a:pPr>
              <a:lnSpc>
                <a:spcPct val="130000"/>
              </a:lnSpc>
              <a:spcBef>
                <a:spcPts val="600"/>
              </a:spcBef>
              <a:spcAft>
                <a:spcPts val="600"/>
              </a:spcAft>
            </a:pPr>
            <a:r>
              <a:rPr lang="en-US">
                <a:latin typeface="Garamond" panose="02020404030301010803" pitchFamily="18" charset="0"/>
              </a:rPr>
              <a:t>The A</a:t>
            </a:r>
            <a:r>
              <a:rPr lang="en-US" baseline="30000">
                <a:latin typeface="Garamond" panose="02020404030301010803" pitchFamily="18" charset="0"/>
              </a:rPr>
              <a:t>*</a:t>
            </a:r>
            <a:r>
              <a:rPr lang="en-US">
                <a:latin typeface="Garamond" panose="02020404030301010803" pitchFamily="18" charset="0"/>
              </a:rPr>
              <a:t> search algorithm is a variant of dynamic programming (Dijkstra) that tries to </a:t>
            </a:r>
            <a:r>
              <a:rPr lang="en-US" b="1">
                <a:latin typeface="Garamond" panose="02020404030301010803" pitchFamily="18" charset="0"/>
              </a:rPr>
              <a:t>reduce the total number of states explored </a:t>
            </a:r>
            <a:r>
              <a:rPr lang="en-US">
                <a:latin typeface="Garamond" panose="02020404030301010803" pitchFamily="18" charset="0"/>
              </a:rPr>
              <a:t>by incorporating a </a:t>
            </a:r>
            <a:r>
              <a:rPr lang="en-US" b="1">
                <a:latin typeface="Garamond" panose="02020404030301010803" pitchFamily="18" charset="0"/>
              </a:rPr>
              <a:t>heuristic estimate </a:t>
            </a:r>
            <a:r>
              <a:rPr lang="en-US">
                <a:latin typeface="Garamond" panose="02020404030301010803" pitchFamily="18" charset="0"/>
              </a:rPr>
              <a:t>of the cost to get the goal from a given state.</a:t>
            </a:r>
          </a:p>
        </p:txBody>
      </p:sp>
      <p:sp>
        <p:nvSpPr>
          <p:cNvPr id="6"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Tree>
    <p:extLst>
      <p:ext uri="{BB962C8B-B14F-4D97-AF65-F5344CB8AC3E}">
        <p14:creationId xmlns:p14="http://schemas.microsoft.com/office/powerpoint/2010/main" val="241227646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A* Algorithm: City-travelling Problem</a:t>
            </a:r>
            <a:endParaRPr lang="en-US" b="1">
              <a:latin typeface="Garamond" panose="02020404030301010803" pitchFamily="18" charset="0"/>
              <a:cs typeface="Arial" charset="0"/>
            </a:endParaRPr>
          </a:p>
        </p:txBody>
      </p:sp>
      <p:sp>
        <p:nvSpPr>
          <p:cNvPr id="6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mc:AlternateContent xmlns:mc="http://schemas.openxmlformats.org/markup-compatibility/2006" xmlns:a14="http://schemas.microsoft.com/office/drawing/2010/main">
        <mc:Choice Requires="a14">
          <p:sp>
            <p:nvSpPr>
              <p:cNvPr id="2" name="Rectangle 1"/>
              <p:cNvSpPr/>
              <p:nvPr/>
            </p:nvSpPr>
            <p:spPr>
              <a:xfrm>
                <a:off x="228600" y="1157105"/>
                <a:ext cx="11972658" cy="1016753"/>
              </a:xfrm>
              <a:prstGeom prst="rect">
                <a:avLst/>
              </a:prstGeom>
            </p:spPr>
            <p:txBody>
              <a:bodyPr wrap="square">
                <a:spAutoFit/>
              </a:bodyPr>
              <a:lstStyle/>
              <a:p>
                <a:pPr>
                  <a:lnSpc>
                    <a:spcPct val="130000"/>
                  </a:lnSpc>
                </a:pPr>
                <a14:m>
                  <m:oMath xmlns:m="http://schemas.openxmlformats.org/officeDocument/2006/math">
                    <m:r>
                      <a:rPr lang="en-CA" b="1" i="1" dirty="0" smtClean="0">
                        <a:solidFill>
                          <a:srgbClr val="3C3C3C"/>
                        </a:solidFill>
                        <a:latin typeface="Cambria Math" panose="02040503050406030204" pitchFamily="18" charset="0"/>
                      </a:rPr>
                      <m:t>𝒇</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𝒏</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𝒈</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𝒏</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𝒉</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𝒏</m:t>
                    </m:r>
                    <m:r>
                      <a:rPr lang="en-CA" b="1" i="1" dirty="0" smtClean="0">
                        <a:solidFill>
                          <a:srgbClr val="3C3C3C"/>
                        </a:solidFill>
                        <a:latin typeface="Cambria Math" panose="02040503050406030204" pitchFamily="18" charset="0"/>
                      </a:rPr>
                      <m:t>), </m:t>
                    </m:r>
                  </m:oMath>
                </a14:m>
                <a:r>
                  <a:rPr lang="en-CA" b="1">
                    <a:solidFill>
                      <a:srgbClr val="3C3C3C"/>
                    </a:solidFill>
                    <a:latin typeface="Garamond" panose="02020404030301010803" pitchFamily="18" charset="0"/>
                  </a:rPr>
                  <a:t>where </a:t>
                </a:r>
                <a14:m>
                  <m:oMath xmlns:m="http://schemas.openxmlformats.org/officeDocument/2006/math">
                    <m:r>
                      <a:rPr lang="en-CA" b="1" i="1" dirty="0" smtClean="0">
                        <a:solidFill>
                          <a:srgbClr val="3C3C3C"/>
                        </a:solidFill>
                        <a:latin typeface="Cambria Math" panose="02040503050406030204" pitchFamily="18" charset="0"/>
                      </a:rPr>
                      <m:t>𝒈</m:t>
                    </m:r>
                    <m:r>
                      <a:rPr lang="en-CA" b="1" i="1" dirty="0" smtClean="0">
                        <a:solidFill>
                          <a:srgbClr val="3C3C3C"/>
                        </a:solidFill>
                        <a:latin typeface="Cambria Math" panose="02040503050406030204" pitchFamily="18" charset="0"/>
                      </a:rPr>
                      <m:t>(</m:t>
                    </m:r>
                    <m:r>
                      <a:rPr lang="en-CA" b="1" i="1" dirty="0" smtClean="0">
                        <a:solidFill>
                          <a:srgbClr val="3C3C3C"/>
                        </a:solidFill>
                        <a:latin typeface="Cambria Math" panose="02040503050406030204" pitchFamily="18" charset="0"/>
                      </a:rPr>
                      <m:t>𝒏</m:t>
                    </m:r>
                    <m:r>
                      <a:rPr lang="en-CA" b="1" i="1" dirty="0" smtClean="0">
                        <a:solidFill>
                          <a:srgbClr val="3C3C3C"/>
                        </a:solidFill>
                        <a:latin typeface="Cambria Math" panose="02040503050406030204" pitchFamily="18" charset="0"/>
                      </a:rPr>
                      <m:t>)</m:t>
                    </m:r>
                  </m:oMath>
                </a14:m>
                <a:r>
                  <a:rPr lang="en-CA" b="1">
                    <a:solidFill>
                      <a:srgbClr val="3C3C3C"/>
                    </a:solidFill>
                    <a:latin typeface="Garamond" panose="02020404030301010803" pitchFamily="18" charset="0"/>
                  </a:rPr>
                  <a:t> </a:t>
                </a:r>
                <a:r>
                  <a:rPr lang="en-CA">
                    <a:solidFill>
                      <a:srgbClr val="3C3C3C"/>
                    </a:solidFill>
                    <a:latin typeface="Garamond" panose="02020404030301010803" pitchFamily="18" charset="0"/>
                  </a:rPr>
                  <a:t>is the actual cost of the partial path already traveled from the source node </a:t>
                </a:r>
                <a14:m>
                  <m:oMath xmlns:m="http://schemas.openxmlformats.org/officeDocument/2006/math">
                    <m:r>
                      <a:rPr lang="en-CA" i="1" dirty="0" smtClean="0">
                        <a:solidFill>
                          <a:srgbClr val="3C3C3C"/>
                        </a:solidFill>
                        <a:latin typeface="Cambria Math" panose="02040503050406030204" pitchFamily="18" charset="0"/>
                      </a:rPr>
                      <m:t>𝑆</m:t>
                    </m:r>
                  </m:oMath>
                </a14:m>
                <a:r>
                  <a:rPr lang="en-CA">
                    <a:solidFill>
                      <a:srgbClr val="3C3C3C"/>
                    </a:solidFill>
                    <a:latin typeface="Garamond" panose="02020404030301010803" pitchFamily="18" charset="0"/>
                  </a:rPr>
                  <a:t> to node </a:t>
                </a:r>
                <a14:m>
                  <m:oMath xmlns:m="http://schemas.openxmlformats.org/officeDocument/2006/math">
                    <m:r>
                      <a:rPr lang="en-CA" i="1" dirty="0" smtClean="0">
                        <a:solidFill>
                          <a:srgbClr val="3C3C3C"/>
                        </a:solidFill>
                        <a:latin typeface="Cambria Math" panose="02040503050406030204" pitchFamily="18" charset="0"/>
                      </a:rPr>
                      <m:t>𝑛</m:t>
                    </m:r>
                  </m:oMath>
                </a14:m>
                <a:r>
                  <a:rPr lang="en-CA">
                    <a:solidFill>
                      <a:srgbClr val="3C3C3C"/>
                    </a:solidFill>
                    <a:latin typeface="Garamond" panose="02020404030301010803" pitchFamily="18" charset="0"/>
                  </a:rPr>
                  <a:t> and  </a:t>
                </a:r>
                <a14:m>
                  <m:oMath xmlns:m="http://schemas.openxmlformats.org/officeDocument/2006/math">
                    <m:r>
                      <a:rPr lang="en-CA" i="1" dirty="0" smtClean="0">
                        <a:solidFill>
                          <a:srgbClr val="3C3C3C"/>
                        </a:solidFill>
                        <a:latin typeface="Cambria Math" panose="02040503050406030204" pitchFamily="18" charset="0"/>
                      </a:rPr>
                      <m:t>h</m:t>
                    </m:r>
                    <m:r>
                      <a:rPr lang="en-CA" i="1" dirty="0" smtClean="0">
                        <a:solidFill>
                          <a:srgbClr val="3C3C3C"/>
                        </a:solidFill>
                        <a:latin typeface="Cambria Math" panose="02040503050406030204" pitchFamily="18" charset="0"/>
                      </a:rPr>
                      <m:t>(</m:t>
                    </m:r>
                    <m:r>
                      <a:rPr lang="en-CA" i="1" dirty="0" smtClean="0">
                        <a:solidFill>
                          <a:srgbClr val="3C3C3C"/>
                        </a:solidFill>
                        <a:latin typeface="Cambria Math" panose="02040503050406030204" pitchFamily="18" charset="0"/>
                      </a:rPr>
                      <m:t>𝑛</m:t>
                    </m:r>
                    <m:r>
                      <a:rPr lang="en-CA" i="1" dirty="0" smtClean="0">
                        <a:solidFill>
                          <a:srgbClr val="3C3C3C"/>
                        </a:solidFill>
                        <a:latin typeface="Cambria Math" panose="02040503050406030204" pitchFamily="18" charset="0"/>
                      </a:rPr>
                      <m:t>)</m:t>
                    </m:r>
                  </m:oMath>
                </a14:m>
                <a:r>
                  <a:rPr lang="en-CA">
                    <a:solidFill>
                      <a:srgbClr val="3C3C3C"/>
                    </a:solidFill>
                    <a:latin typeface="Garamond" panose="02020404030301010803" pitchFamily="18" charset="0"/>
                  </a:rPr>
                  <a:t>  is heuristic information.</a:t>
                </a:r>
                <a:endParaRPr lang="en-CA">
                  <a:latin typeface="Garamond" panose="02020404030301010803" pitchFamily="18" charset="0"/>
                </a:endParaRPr>
              </a:p>
            </p:txBody>
          </p:sp>
        </mc:Choice>
        <mc:Fallback xmlns="">
          <p:sp>
            <p:nvSpPr>
              <p:cNvPr id="2" name="Rectangle 1"/>
              <p:cNvSpPr>
                <a:spLocks noRot="1" noChangeAspect="1" noMove="1" noResize="1" noEditPoints="1" noAdjustHandles="1" noChangeArrowheads="1" noChangeShapeType="1" noTextEdit="1"/>
              </p:cNvSpPr>
              <p:nvPr/>
            </p:nvSpPr>
            <p:spPr>
              <a:xfrm>
                <a:off x="228600" y="1157105"/>
                <a:ext cx="11972658" cy="1016753"/>
              </a:xfrm>
              <a:prstGeom prst="rect">
                <a:avLst/>
              </a:prstGeom>
              <a:blipFill>
                <a:blip r:embed="rId3"/>
                <a:stretch>
                  <a:fillRect l="-815" b="-12575"/>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7A9D3C53-6D24-E90B-9354-68D02F9C9B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386" y="2247507"/>
            <a:ext cx="10559403" cy="4343400"/>
          </a:xfrm>
          <a:prstGeom prst="rect">
            <a:avLst/>
          </a:prstGeom>
        </p:spPr>
      </p:pic>
    </p:spTree>
    <p:extLst>
      <p:ext uri="{BB962C8B-B14F-4D97-AF65-F5344CB8AC3E}">
        <p14:creationId xmlns:p14="http://schemas.microsoft.com/office/powerpoint/2010/main" val="387067772"/>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A* Algorithm: City-travelling Problem</a:t>
            </a:r>
            <a:endParaRPr lang="en-US" b="1">
              <a:latin typeface="Garamond" panose="02020404030301010803" pitchFamily="18" charset="0"/>
              <a:cs typeface="Arial" charset="0"/>
            </a:endParaRPr>
          </a:p>
        </p:txBody>
      </p:sp>
      <p:sp>
        <p:nvSpPr>
          <p:cNvPr id="6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4" name="Picture 3">
            <a:extLst>
              <a:ext uri="{FF2B5EF4-FFF2-40B4-BE49-F238E27FC236}">
                <a16:creationId xmlns:a16="http://schemas.microsoft.com/office/drawing/2014/main" id="{3C6C16FD-11B9-E8E5-8A04-309D949BEF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06" y="1295400"/>
            <a:ext cx="11679838" cy="3810000"/>
          </a:xfrm>
          <a:prstGeom prst="rect">
            <a:avLst/>
          </a:prstGeom>
        </p:spPr>
      </p:pic>
    </p:spTree>
    <p:extLst>
      <p:ext uri="{BB962C8B-B14F-4D97-AF65-F5344CB8AC3E}">
        <p14:creationId xmlns:p14="http://schemas.microsoft.com/office/powerpoint/2010/main" val="3524295056"/>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https://drek4537l1klr.cloudfront.net/khamis/v-10/Figures/04__image100.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02154" y="1140869"/>
            <a:ext cx="5161676" cy="5266904"/>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20" name="TextBox 19">
            <a:extLst>
              <a:ext uri="{FF2B5EF4-FFF2-40B4-BE49-F238E27FC236}">
                <a16:creationId xmlns:a16="http://schemas.microsoft.com/office/drawing/2014/main" id="{5777778B-D2C1-4113-873E-B7E286427A5A}"/>
              </a:ext>
            </a:extLst>
          </p:cNvPr>
          <p:cNvSpPr txBox="1"/>
          <p:nvPr/>
        </p:nvSpPr>
        <p:spPr>
          <a:xfrm>
            <a:off x="11310" y="657467"/>
            <a:ext cx="12180690" cy="498598"/>
          </a:xfrm>
          <a:prstGeom prst="rect">
            <a:avLst/>
          </a:prstGeom>
          <a:noFill/>
        </p:spPr>
        <p:txBody>
          <a:bodyPr wrap="square">
            <a:spAutoFit/>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A* Algorithm: </a:t>
            </a:r>
            <a:r>
              <a:rPr lang="en-US" b="1" err="1">
                <a:solidFill>
                  <a:schemeClr val="tx2"/>
                </a:solidFill>
                <a:latin typeface="Garamond" panose="02020404030301010803" pitchFamily="18" charset="0"/>
              </a:rPr>
              <a:t>U</a:t>
            </a:r>
            <a:r>
              <a:rPr lang="en-US" b="1" i="1" err="1">
                <a:solidFill>
                  <a:schemeClr val="tx2"/>
                </a:solidFill>
                <a:latin typeface="Garamond" panose="02020404030301010803" pitchFamily="18" charset="0"/>
              </a:rPr>
              <a:t>of</a:t>
            </a:r>
            <a:r>
              <a:rPr lang="en-US" b="1" err="1">
                <a:solidFill>
                  <a:schemeClr val="tx2"/>
                </a:solidFill>
                <a:latin typeface="Garamond" panose="02020404030301010803" pitchFamily="18" charset="0"/>
              </a:rPr>
              <a:t>T</a:t>
            </a:r>
            <a:r>
              <a:rPr lang="en-US" b="1">
                <a:solidFill>
                  <a:schemeClr val="tx2"/>
                </a:solidFill>
                <a:latin typeface="Garamond" panose="02020404030301010803" pitchFamily="18" charset="0"/>
              </a:rPr>
              <a:t> Routing Problem</a:t>
            </a:r>
          </a:p>
        </p:txBody>
      </p:sp>
      <p:sp>
        <p:nvSpPr>
          <p:cNvPr id="6" name="Rectangle 5"/>
          <p:cNvSpPr/>
          <p:nvPr/>
        </p:nvSpPr>
        <p:spPr>
          <a:xfrm>
            <a:off x="223837" y="6503279"/>
            <a:ext cx="9834563" cy="329321"/>
          </a:xfrm>
          <a:prstGeom prst="rect">
            <a:avLst/>
          </a:prstGeom>
        </p:spPr>
        <p:txBody>
          <a:bodyPr wrap="square">
            <a:spAutoFit/>
          </a:bodyPr>
          <a:lstStyle/>
          <a:p>
            <a:r>
              <a:rPr lang="en-CA" sz="1400">
                <a:latin typeface="Garamond" panose="02020404030301010803" pitchFamily="18" charset="0"/>
              </a:rPr>
              <a:t>Check: </a:t>
            </a:r>
            <a:r>
              <a:rPr lang="en-CA" sz="1400">
                <a:latin typeface="Garamond" panose="02020404030301010803" pitchFamily="18" charset="0"/>
                <a:hlinkClick r:id="rId4"/>
              </a:rPr>
              <a:t>https://github.com/Optimization-Algorithms-Book/Code-Listings/blob/main/Chapter%203/Listing%203.11_comparison.ipynb</a:t>
            </a:r>
            <a:r>
              <a:rPr lang="en-CA" sz="1400">
                <a:latin typeface="Garamond" panose="02020404030301010803" pitchFamily="18" charset="0"/>
              </a:rPr>
              <a:t> </a:t>
            </a:r>
          </a:p>
        </p:txBody>
      </p:sp>
      <p:sp>
        <p:nvSpPr>
          <p:cNvPr id="9" name="Rectangle 8"/>
          <p:cNvSpPr/>
          <p:nvPr/>
        </p:nvSpPr>
        <p:spPr>
          <a:xfrm>
            <a:off x="-19050" y="5486400"/>
            <a:ext cx="3962400" cy="609398"/>
          </a:xfrm>
          <a:prstGeom prst="rect">
            <a:avLst/>
          </a:prstGeom>
        </p:spPr>
        <p:txBody>
          <a:bodyPr wrap="square">
            <a:spAutoFit/>
          </a:bodyPr>
          <a:lstStyle/>
          <a:p>
            <a:pPr algn="r"/>
            <a:r>
              <a:rPr lang="en-CA" sz="1400" err="1">
                <a:latin typeface="Garamond" panose="02020404030301010803" pitchFamily="18" charset="0"/>
              </a:rPr>
              <a:t>destination_point</a:t>
            </a:r>
            <a:r>
              <a:rPr lang="en-CA" sz="1400">
                <a:latin typeface="Garamond" panose="02020404030301010803" pitchFamily="18" charset="0"/>
              </a:rPr>
              <a:t> = (43.659659, -79.397669) </a:t>
            </a:r>
          </a:p>
          <a:p>
            <a:pPr algn="r"/>
            <a:r>
              <a:rPr lang="en-CA" sz="1400">
                <a:latin typeface="Garamond" panose="02020404030301010803" pitchFamily="18" charset="0"/>
              </a:rPr>
              <a:t># </a:t>
            </a:r>
            <a:r>
              <a:rPr lang="en-CA" sz="1400" err="1">
                <a:latin typeface="Garamond" panose="02020404030301010803" pitchFamily="18" charset="0"/>
              </a:rPr>
              <a:t>Bahen</a:t>
            </a:r>
            <a:r>
              <a:rPr lang="en-CA" sz="1400">
                <a:latin typeface="Garamond" panose="02020404030301010803" pitchFamily="18" charset="0"/>
              </a:rPr>
              <a:t> Centre for Information Technology at </a:t>
            </a:r>
            <a:r>
              <a:rPr lang="en-CA" sz="1400" err="1">
                <a:latin typeface="Garamond" panose="02020404030301010803" pitchFamily="18" charset="0"/>
              </a:rPr>
              <a:t>UofT</a:t>
            </a:r>
            <a:endParaRPr lang="en-CA" sz="1400">
              <a:latin typeface="Garamond" panose="02020404030301010803" pitchFamily="18" charset="0"/>
            </a:endParaRPr>
          </a:p>
        </p:txBody>
      </p:sp>
      <p:sp>
        <p:nvSpPr>
          <p:cNvPr id="8" name="Rectangle 7"/>
          <p:cNvSpPr/>
          <p:nvPr/>
        </p:nvSpPr>
        <p:spPr>
          <a:xfrm>
            <a:off x="6781800" y="1459683"/>
            <a:ext cx="2981325" cy="609398"/>
          </a:xfrm>
          <a:prstGeom prst="rect">
            <a:avLst/>
          </a:prstGeom>
        </p:spPr>
        <p:txBody>
          <a:bodyPr wrap="square">
            <a:spAutoFit/>
          </a:bodyPr>
          <a:lstStyle/>
          <a:p>
            <a:r>
              <a:rPr lang="en-CA" sz="1400" err="1">
                <a:latin typeface="Garamond" panose="02020404030301010803" pitchFamily="18" charset="0"/>
              </a:rPr>
              <a:t>source_point</a:t>
            </a:r>
            <a:r>
              <a:rPr lang="en-CA" sz="1400">
                <a:latin typeface="Garamond" panose="02020404030301010803" pitchFamily="18" charset="0"/>
              </a:rPr>
              <a:t> = (43.664527, -79.392442)</a:t>
            </a:r>
          </a:p>
          <a:p>
            <a:r>
              <a:rPr lang="en-CA" sz="1400">
                <a:latin typeface="Garamond" panose="02020404030301010803" pitchFamily="18" charset="0"/>
              </a:rPr>
              <a:t># King Edward VII Equestrian Statue</a:t>
            </a:r>
          </a:p>
        </p:txBody>
      </p:sp>
      <p:pic>
        <p:nvPicPr>
          <p:cNvPr id="10" name="Picture 2" descr="Eddie and Me - Canadian Art"/>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745860" y="843260"/>
            <a:ext cx="2206399" cy="1471668"/>
          </a:xfrm>
          <a:prstGeom prst="rect">
            <a:avLst/>
          </a:prstGeom>
          <a:noFill/>
          <a:ln>
            <a:solidFill>
              <a:schemeClr val="accent2">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1" name="Picture 4" descr="University of Toronto Office Photos | Glassdoo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3837" y="3659102"/>
            <a:ext cx="2595563" cy="1798724"/>
          </a:xfrm>
          <a:prstGeom prst="rect">
            <a:avLst/>
          </a:prstGeom>
          <a:noFill/>
          <a:ln>
            <a:solidFill>
              <a:schemeClr val="accent2">
                <a:lumMod val="60000"/>
                <a:lumOff val="4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8392333"/>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00DDF-EDBE-A35E-E988-96B3F220CE34}"/>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48D0ADAB-17CB-41C8-8ABD-358EE9A8A53E}"/>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a:extLst>
              <a:ext uri="{FF2B5EF4-FFF2-40B4-BE49-F238E27FC236}">
                <a16:creationId xmlns:a16="http://schemas.microsoft.com/office/drawing/2014/main" id="{B832BBCA-39A3-BB15-1001-A6B56A4D5A49}"/>
              </a:ext>
            </a:extLst>
          </p:cNvPr>
          <p:cNvSpPr txBox="1">
            <a:spLocks noChangeArrowheads="1"/>
          </p:cNvSpPr>
          <p:nvPr/>
        </p:nvSpPr>
        <p:spPr bwMode="auto">
          <a:xfrm>
            <a:off x="0" y="649330"/>
            <a:ext cx="12192000" cy="1924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CA" sz="2600" b="1" u="sng">
                <a:latin typeface="Garamond" panose="02020404030301010803" pitchFamily="18" charset="0"/>
                <a:cs typeface="Times New Roman" pitchFamily="18" charset="0"/>
              </a:rPr>
              <a:t>Informed Graph Search</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MST Algorithms</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Shortest Path Algorithms</a:t>
            </a:r>
          </a:p>
        </p:txBody>
      </p:sp>
    </p:spTree>
    <p:extLst>
      <p:ext uri="{BB962C8B-B14F-4D97-AF65-F5344CB8AC3E}">
        <p14:creationId xmlns:p14="http://schemas.microsoft.com/office/powerpoint/2010/main" val="4110393577"/>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Unidirectional Dijkstra with 500K visited nod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81556" y="1212586"/>
            <a:ext cx="3567019" cy="238517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4513556" y="3633180"/>
            <a:ext cx="3650154" cy="329321"/>
          </a:xfrm>
          <a:prstGeom prst="rect">
            <a:avLst/>
          </a:prstGeom>
        </p:spPr>
        <p:txBody>
          <a:bodyPr wrap="square">
            <a:spAutoFit/>
          </a:bodyPr>
          <a:lstStyle/>
          <a:p>
            <a:pPr algn="ctr"/>
            <a:r>
              <a:rPr lang="en-CA" sz="1400">
                <a:solidFill>
                  <a:srgbClr val="2C2C2C"/>
                </a:solidFill>
                <a:latin typeface="Garamond" panose="02020404030301010803" pitchFamily="18" charset="0"/>
              </a:rPr>
              <a:t>Unidirectional </a:t>
            </a:r>
            <a:r>
              <a:rPr lang="en-CA" sz="1400" err="1">
                <a:solidFill>
                  <a:srgbClr val="2C2C2C"/>
                </a:solidFill>
                <a:latin typeface="Garamond" panose="02020404030301010803" pitchFamily="18" charset="0"/>
              </a:rPr>
              <a:t>Dijkstra</a:t>
            </a:r>
            <a:r>
              <a:rPr lang="en-CA" sz="1400">
                <a:solidFill>
                  <a:srgbClr val="2C2C2C"/>
                </a:solidFill>
                <a:latin typeface="Garamond" panose="02020404030301010803" pitchFamily="18" charset="0"/>
              </a:rPr>
              <a:t> with 500K visited nodes</a:t>
            </a:r>
            <a:endParaRPr lang="en-CA" sz="1400">
              <a:latin typeface="Garamond" panose="02020404030301010803" pitchFamily="18" charset="0"/>
            </a:endParaRPr>
          </a:p>
        </p:txBody>
      </p:sp>
      <p:pic>
        <p:nvPicPr>
          <p:cNvPr id="3078" name="Picture 6" descr="Bidirectional Dijkstra with 220K visited node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464114" y="1204360"/>
            <a:ext cx="3468461" cy="239455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8467078" y="3631700"/>
            <a:ext cx="3445749" cy="320472"/>
          </a:xfrm>
          <a:prstGeom prst="rect">
            <a:avLst/>
          </a:prstGeom>
        </p:spPr>
        <p:txBody>
          <a:bodyPr wrap="square">
            <a:spAutoFit/>
          </a:bodyPr>
          <a:lstStyle/>
          <a:p>
            <a:pPr algn="ctr"/>
            <a:r>
              <a:rPr lang="en-CA" sz="1400">
                <a:solidFill>
                  <a:srgbClr val="2C2C2C"/>
                </a:solidFill>
                <a:latin typeface="Garamond" panose="02020404030301010803" pitchFamily="18" charset="0"/>
              </a:rPr>
              <a:t>Bidirectional </a:t>
            </a:r>
            <a:r>
              <a:rPr lang="en-CA" sz="1400" err="1">
                <a:solidFill>
                  <a:srgbClr val="2C2C2C"/>
                </a:solidFill>
                <a:latin typeface="Garamond" panose="02020404030301010803" pitchFamily="18" charset="0"/>
              </a:rPr>
              <a:t>Dijkstra</a:t>
            </a:r>
            <a:r>
              <a:rPr lang="en-CA" sz="1400">
                <a:solidFill>
                  <a:srgbClr val="2C2C2C"/>
                </a:solidFill>
                <a:latin typeface="Garamond" panose="02020404030301010803" pitchFamily="18" charset="0"/>
              </a:rPr>
              <a:t> with 220K visited nodes</a:t>
            </a:r>
            <a:endParaRPr lang="en-CA" sz="1400">
              <a:latin typeface="Garamond" panose="02020404030301010803" pitchFamily="18" charset="0"/>
            </a:endParaRPr>
          </a:p>
        </p:txBody>
      </p:sp>
      <p:pic>
        <p:nvPicPr>
          <p:cNvPr id="3080" name="Picture 8" descr="Unidirectional A* with 50K visited nodes"/>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2000" y="4082279"/>
            <a:ext cx="3557528" cy="2376965"/>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665178" y="6485946"/>
            <a:ext cx="3542206" cy="329321"/>
          </a:xfrm>
          <a:prstGeom prst="rect">
            <a:avLst/>
          </a:prstGeom>
        </p:spPr>
        <p:txBody>
          <a:bodyPr wrap="square">
            <a:spAutoFit/>
          </a:bodyPr>
          <a:lstStyle/>
          <a:p>
            <a:pPr algn="ctr"/>
            <a:r>
              <a:rPr lang="en-CA" sz="1400">
                <a:solidFill>
                  <a:srgbClr val="2C2C2C"/>
                </a:solidFill>
                <a:latin typeface="Garamond" panose="02020404030301010803" pitchFamily="18" charset="0"/>
              </a:rPr>
              <a:t>Unidirectional A* with 50K visited nodes</a:t>
            </a:r>
            <a:endParaRPr lang="en-CA" sz="1400">
              <a:latin typeface="Garamond" panose="02020404030301010803" pitchFamily="18" charset="0"/>
            </a:endParaRPr>
          </a:p>
        </p:txBody>
      </p:sp>
      <p:sp>
        <p:nvSpPr>
          <p:cNvPr id="14" name="Rectangle 13"/>
          <p:cNvSpPr/>
          <p:nvPr/>
        </p:nvSpPr>
        <p:spPr>
          <a:xfrm>
            <a:off x="4580011" y="6510279"/>
            <a:ext cx="3476431" cy="329321"/>
          </a:xfrm>
          <a:prstGeom prst="rect">
            <a:avLst/>
          </a:prstGeom>
        </p:spPr>
        <p:txBody>
          <a:bodyPr wrap="square">
            <a:spAutoFit/>
          </a:bodyPr>
          <a:lstStyle/>
          <a:p>
            <a:pPr algn="ctr"/>
            <a:r>
              <a:rPr lang="en-CA" sz="1400">
                <a:solidFill>
                  <a:srgbClr val="2C2C2C"/>
                </a:solidFill>
                <a:latin typeface="Garamond" panose="02020404030301010803" pitchFamily="18" charset="0"/>
              </a:rPr>
              <a:t>Bidirectional A* with ~25K visited nodes</a:t>
            </a:r>
            <a:endParaRPr lang="en-CA" sz="1400">
              <a:latin typeface="Garamond" panose="02020404030301010803" pitchFamily="18" charset="0"/>
            </a:endParaRPr>
          </a:p>
        </p:txBody>
      </p:sp>
      <p:pic>
        <p:nvPicPr>
          <p:cNvPr id="3082" name="Picture 10" descr="Bidirectional A* with ~25K visited nodes"/>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80011" y="4070264"/>
            <a:ext cx="3568564" cy="2446387"/>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8458200" y="6511024"/>
            <a:ext cx="3570844" cy="320472"/>
          </a:xfrm>
          <a:prstGeom prst="rect">
            <a:avLst/>
          </a:prstGeom>
        </p:spPr>
        <p:txBody>
          <a:bodyPr wrap="square">
            <a:spAutoFit/>
          </a:bodyPr>
          <a:lstStyle/>
          <a:p>
            <a:pPr algn="ctr"/>
            <a:r>
              <a:rPr lang="en-CA" sz="1400">
                <a:solidFill>
                  <a:srgbClr val="2C2C2C"/>
                </a:solidFill>
                <a:latin typeface="Garamond" panose="02020404030301010803" pitchFamily="18" charset="0"/>
              </a:rPr>
              <a:t>Contraction Hierarchies with ~600 visited nodes</a:t>
            </a:r>
            <a:endParaRPr lang="en-CA" sz="1400">
              <a:latin typeface="Garamond" panose="02020404030301010803" pitchFamily="18" charset="0"/>
            </a:endParaRPr>
          </a:p>
        </p:txBody>
      </p:sp>
      <p:pic>
        <p:nvPicPr>
          <p:cNvPr id="3084" name="Picture 12" descr="Contraction Hierarchies with ~600 visited nodes"/>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464114" y="4078585"/>
            <a:ext cx="3468461" cy="2422305"/>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https://www.graphhopper.com/wp-content/uploads/2018/03/graphhopper-logo-small-300x51.png">
            <a:hlinkClick r:id="rId8"/>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048000" y="3718399"/>
            <a:ext cx="1021703" cy="17368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p:cNvPicPr>
            <a:picLocks noChangeAspect="1"/>
          </p:cNvPicPr>
          <p:nvPr/>
        </p:nvPicPr>
        <p:blipFill>
          <a:blip r:embed="rId10"/>
          <a:stretch>
            <a:fillRect/>
          </a:stretch>
        </p:blipFill>
        <p:spPr>
          <a:xfrm>
            <a:off x="718392" y="1204360"/>
            <a:ext cx="3601137" cy="2394558"/>
          </a:xfrm>
          <a:prstGeom prst="rect">
            <a:avLst/>
          </a:prstGeom>
        </p:spPr>
      </p:pic>
      <p:sp>
        <p:nvSpPr>
          <p:cNvPr id="25" name="Rectangle 24"/>
          <p:cNvSpPr/>
          <p:nvPr/>
        </p:nvSpPr>
        <p:spPr>
          <a:xfrm>
            <a:off x="591941" y="3593194"/>
            <a:ext cx="3072919" cy="320472"/>
          </a:xfrm>
          <a:prstGeom prst="rect">
            <a:avLst/>
          </a:prstGeom>
        </p:spPr>
        <p:txBody>
          <a:bodyPr wrap="square">
            <a:spAutoFit/>
          </a:bodyPr>
          <a:lstStyle/>
          <a:p>
            <a:pPr algn="ctr"/>
            <a:r>
              <a:rPr lang="en-CA" sz="1400">
                <a:solidFill>
                  <a:srgbClr val="2C2C2C"/>
                </a:solidFill>
                <a:latin typeface="Garamond" panose="02020404030301010803" pitchFamily="18" charset="0"/>
              </a:rPr>
              <a:t>~130km example route</a:t>
            </a:r>
            <a:endParaRPr lang="en-CA" sz="1400">
              <a:latin typeface="Garamond" panose="02020404030301010803" pitchFamily="18" charset="0"/>
            </a:endParaRPr>
          </a:p>
        </p:txBody>
      </p:sp>
      <p:sp>
        <p:nvSpPr>
          <p:cNvPr id="18"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Contraction Hierarchies (CH)</a:t>
            </a:r>
            <a:endParaRPr lang="en-US" b="1">
              <a:latin typeface="Garamond" panose="02020404030301010803" pitchFamily="18" charset="0"/>
              <a:cs typeface="Arial" charset="0"/>
            </a:endParaRPr>
          </a:p>
        </p:txBody>
      </p:sp>
      <p:sp>
        <p:nvSpPr>
          <p:cNvPr id="19"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sp>
        <p:nvSpPr>
          <p:cNvPr id="4" name="TextBox 3">
            <a:extLst>
              <a:ext uri="{FF2B5EF4-FFF2-40B4-BE49-F238E27FC236}">
                <a16:creationId xmlns:a16="http://schemas.microsoft.com/office/drawing/2014/main" id="{462F0CED-2CDF-2A5B-7533-1BC53FBF0A57}"/>
              </a:ext>
            </a:extLst>
          </p:cNvPr>
          <p:cNvSpPr txBox="1"/>
          <p:nvPr/>
        </p:nvSpPr>
        <p:spPr>
          <a:xfrm>
            <a:off x="8690770" y="757475"/>
            <a:ext cx="3419078" cy="320472"/>
          </a:xfrm>
          <a:prstGeom prst="rect">
            <a:avLst/>
          </a:prstGeom>
          <a:solidFill>
            <a:schemeClr val="tx1"/>
          </a:solidFill>
        </p:spPr>
        <p:txBody>
          <a:bodyPr wrap="none" rtlCol="0">
            <a:spAutoFit/>
          </a:bodyPr>
          <a:lstStyle/>
          <a:p>
            <a:r>
              <a:rPr lang="en-US" sz="1400">
                <a:solidFill>
                  <a:schemeClr val="bg1"/>
                </a:solidFill>
                <a:latin typeface="+mj-lt"/>
              </a:rPr>
              <a:t>For reading only: Section 4.3.4 in the textbook</a:t>
            </a:r>
          </a:p>
        </p:txBody>
      </p:sp>
    </p:spTree>
    <p:extLst>
      <p:ext uri="{BB962C8B-B14F-4D97-AF65-F5344CB8AC3E}">
        <p14:creationId xmlns:p14="http://schemas.microsoft.com/office/powerpoint/2010/main" val="1696781781"/>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1027"/>
          <p:cNvSpPr txBox="1">
            <a:spLocks noChangeArrowheads="1"/>
          </p:cNvSpPr>
          <p:nvPr/>
        </p:nvSpPr>
        <p:spPr>
          <a:xfrm>
            <a:off x="0" y="663393"/>
            <a:ext cx="9144000" cy="493712"/>
          </a:xfrm>
          <a:prstGeom prst="rect">
            <a:avLst/>
          </a:prstGeom>
        </p:spPr>
        <p:txBody>
          <a:bodyPr/>
          <a:lstStyle/>
          <a:p>
            <a:pPr marL="233363" indent="-233363">
              <a:spcBef>
                <a:spcPts val="600"/>
              </a:spcBef>
              <a:spcAft>
                <a:spcPts val="600"/>
              </a:spcAft>
              <a:buFont typeface="Arial" pitchFamily="34" charset="0"/>
              <a:buChar char="•"/>
              <a:defRPr/>
            </a:pPr>
            <a:r>
              <a:rPr lang="en-US" b="1" kern="0">
                <a:latin typeface="Garamond" panose="02020404030301010803" pitchFamily="18" charset="0"/>
              </a:rPr>
              <a:t>Comparison</a:t>
            </a:r>
            <a:endParaRPr lang="en-US" b="1">
              <a:latin typeface="Garamond" panose="02020404030301010803" pitchFamily="18" charset="0"/>
              <a:cs typeface="Arial" charset="0"/>
            </a:endParaRPr>
          </a:p>
        </p:txBody>
      </p:sp>
      <p:sp>
        <p:nvSpPr>
          <p:cNvPr id="62"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Shortest Path Algorithms</a:t>
            </a:r>
            <a:endParaRPr lang="en-US" sz="3600" b="1">
              <a:solidFill>
                <a:schemeClr val="tx1"/>
              </a:solidFill>
              <a:latin typeface="Garamond" panose="02020404030301010803" pitchFamily="18" charset="0"/>
            </a:endParaRPr>
          </a:p>
        </p:txBody>
      </p:sp>
      <p:pic>
        <p:nvPicPr>
          <p:cNvPr id="4" name="Picture 3">
            <a:extLst>
              <a:ext uri="{FF2B5EF4-FFF2-40B4-BE49-F238E27FC236}">
                <a16:creationId xmlns:a16="http://schemas.microsoft.com/office/drawing/2014/main" id="{D1B3735E-F57A-CF73-C1B9-543E545D38BA}"/>
              </a:ext>
            </a:extLst>
          </p:cNvPr>
          <p:cNvPicPr>
            <a:picLocks noChangeAspect="1"/>
          </p:cNvPicPr>
          <p:nvPr/>
        </p:nvPicPr>
        <p:blipFill>
          <a:blip r:embed="rId3"/>
          <a:stretch>
            <a:fillRect/>
          </a:stretch>
        </p:blipFill>
        <p:spPr>
          <a:xfrm>
            <a:off x="228600" y="1294094"/>
            <a:ext cx="11506200" cy="4269812"/>
          </a:xfrm>
          <a:prstGeom prst="rect">
            <a:avLst/>
          </a:prstGeom>
        </p:spPr>
      </p:pic>
      <p:sp>
        <p:nvSpPr>
          <p:cNvPr id="3" name="TextBox 2">
            <a:extLst>
              <a:ext uri="{FF2B5EF4-FFF2-40B4-BE49-F238E27FC236}">
                <a16:creationId xmlns:a16="http://schemas.microsoft.com/office/drawing/2014/main" id="{AE44C402-5152-B989-7442-D0DD74EE6812}"/>
              </a:ext>
            </a:extLst>
          </p:cNvPr>
          <p:cNvSpPr txBox="1"/>
          <p:nvPr/>
        </p:nvSpPr>
        <p:spPr>
          <a:xfrm>
            <a:off x="8690770" y="757475"/>
            <a:ext cx="3419078" cy="320472"/>
          </a:xfrm>
          <a:prstGeom prst="rect">
            <a:avLst/>
          </a:prstGeom>
          <a:solidFill>
            <a:schemeClr val="tx1"/>
          </a:solidFill>
        </p:spPr>
        <p:txBody>
          <a:bodyPr wrap="none" rtlCol="0">
            <a:spAutoFit/>
          </a:bodyPr>
          <a:lstStyle/>
          <a:p>
            <a:r>
              <a:rPr lang="en-US" sz="1400">
                <a:solidFill>
                  <a:schemeClr val="bg1"/>
                </a:solidFill>
                <a:latin typeface="+mj-lt"/>
              </a:rPr>
              <a:t>For reading only: Section 4.3.4 in the textbook</a:t>
            </a:r>
          </a:p>
        </p:txBody>
      </p:sp>
    </p:spTree>
    <p:extLst>
      <p:ext uri="{BB962C8B-B14F-4D97-AF65-F5344CB8AC3E}">
        <p14:creationId xmlns:p14="http://schemas.microsoft.com/office/powerpoint/2010/main" val="231575017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Informed Graph Search</a:t>
            </a:r>
            <a:endParaRPr lang="en-US" sz="3600" b="1">
              <a:solidFill>
                <a:schemeClr val="tx1"/>
              </a:solidFill>
              <a:latin typeface="Garamond" panose="02020404030301010803" pitchFamily="18" charset="0"/>
            </a:endParaRPr>
          </a:p>
        </p:txBody>
      </p:sp>
      <p:pic>
        <p:nvPicPr>
          <p:cNvPr id="3" name="Picture 2">
            <a:extLst>
              <a:ext uri="{FF2B5EF4-FFF2-40B4-BE49-F238E27FC236}">
                <a16:creationId xmlns:a16="http://schemas.microsoft.com/office/drawing/2014/main" id="{B9ECA663-126C-6FEC-7D8C-41BE175F31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0" y="762000"/>
            <a:ext cx="8458200" cy="5971953"/>
          </a:xfrm>
          <a:prstGeom prst="rect">
            <a:avLst/>
          </a:prstGeom>
        </p:spPr>
      </p:pic>
    </p:spTree>
    <p:extLst>
      <p:ext uri="{BB962C8B-B14F-4D97-AF65-F5344CB8AC3E}">
        <p14:creationId xmlns:p14="http://schemas.microsoft.com/office/powerpoint/2010/main" val="2527025795"/>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79AF0-E1EE-A061-B9AB-4C6D11C3A644}"/>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4E6288D5-209D-CED5-6DB7-0F4907183602}"/>
              </a:ext>
            </a:extLst>
          </p:cNvPr>
          <p:cNvSpPr txBox="1">
            <a:spLocks/>
          </p:cNvSpPr>
          <p:nvPr/>
        </p:nvSpPr>
        <p:spPr>
          <a:xfrm>
            <a:off x="0" y="22779"/>
            <a:ext cx="10861675" cy="603488"/>
          </a:xfrm>
          <a:prstGeom prst="rect">
            <a:avLst/>
          </a:prstGeom>
          <a:solidFill>
            <a:srgbClr val="2DA2B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indent="85725" algn="l"/>
            <a:r>
              <a:rPr lang="en-US" sz="3600" b="1">
                <a:solidFill>
                  <a:schemeClr val="tx1"/>
                </a:solidFill>
                <a:latin typeface="Garamond" panose="02020404030301010803" pitchFamily="18" charset="0"/>
              </a:rPr>
              <a:t>Outline</a:t>
            </a:r>
          </a:p>
        </p:txBody>
      </p:sp>
      <p:sp>
        <p:nvSpPr>
          <p:cNvPr id="6" name="Text Box 12">
            <a:extLst>
              <a:ext uri="{FF2B5EF4-FFF2-40B4-BE49-F238E27FC236}">
                <a16:creationId xmlns:a16="http://schemas.microsoft.com/office/drawing/2014/main" id="{5E3657B5-BE4D-182B-AAA5-1960C1C46C3D}"/>
              </a:ext>
            </a:extLst>
          </p:cNvPr>
          <p:cNvSpPr txBox="1">
            <a:spLocks noChangeArrowheads="1"/>
          </p:cNvSpPr>
          <p:nvPr/>
        </p:nvSpPr>
        <p:spPr bwMode="auto">
          <a:xfrm>
            <a:off x="0" y="649330"/>
            <a:ext cx="12192000" cy="1924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sz="2400">
                <a:solidFill>
                  <a:schemeClr val="tx1"/>
                </a:solidFill>
                <a:latin typeface="Georgia" pitchFamily="18" charset="0"/>
              </a:defRPr>
            </a:lvl1pPr>
            <a:lvl2pPr marL="742950" indent="-285750">
              <a:defRPr sz="2400">
                <a:solidFill>
                  <a:schemeClr val="tx1"/>
                </a:solidFill>
                <a:latin typeface="Georgia" pitchFamily="18" charset="0"/>
              </a:defRPr>
            </a:lvl2pPr>
            <a:lvl3pPr marL="1143000" indent="-228600">
              <a:defRPr sz="2400">
                <a:solidFill>
                  <a:schemeClr val="tx1"/>
                </a:solidFill>
                <a:latin typeface="Georgia" pitchFamily="18" charset="0"/>
              </a:defRPr>
            </a:lvl3pPr>
            <a:lvl4pPr marL="1600200" indent="-228600">
              <a:defRPr sz="2400">
                <a:solidFill>
                  <a:schemeClr val="tx1"/>
                </a:solidFill>
                <a:latin typeface="Georgia" pitchFamily="18" charset="0"/>
              </a:defRPr>
            </a:lvl4pPr>
            <a:lvl5pPr marL="2057400" indent="-228600">
              <a:defRPr sz="2400">
                <a:solidFill>
                  <a:schemeClr val="tx1"/>
                </a:solidFill>
                <a:latin typeface="Georgia" pitchFamily="18" charset="0"/>
              </a:defRPr>
            </a:lvl5pPr>
            <a:lvl6pPr marL="2514600" indent="-228600" eaLnBrk="0" fontAlgn="base" hangingPunct="0">
              <a:lnSpc>
                <a:spcPct val="110000"/>
              </a:lnSpc>
              <a:spcBef>
                <a:spcPct val="10000"/>
              </a:spcBef>
              <a:spcAft>
                <a:spcPct val="10000"/>
              </a:spcAft>
              <a:defRPr sz="2400">
                <a:solidFill>
                  <a:schemeClr val="tx1"/>
                </a:solidFill>
                <a:latin typeface="Georgia" pitchFamily="18" charset="0"/>
              </a:defRPr>
            </a:lvl6pPr>
            <a:lvl7pPr marL="2971800" indent="-228600" eaLnBrk="0" fontAlgn="base" hangingPunct="0">
              <a:lnSpc>
                <a:spcPct val="110000"/>
              </a:lnSpc>
              <a:spcBef>
                <a:spcPct val="10000"/>
              </a:spcBef>
              <a:spcAft>
                <a:spcPct val="10000"/>
              </a:spcAft>
              <a:defRPr sz="2400">
                <a:solidFill>
                  <a:schemeClr val="tx1"/>
                </a:solidFill>
                <a:latin typeface="Georgia" pitchFamily="18" charset="0"/>
              </a:defRPr>
            </a:lvl7pPr>
            <a:lvl8pPr marL="3429000" indent="-228600" eaLnBrk="0" fontAlgn="base" hangingPunct="0">
              <a:lnSpc>
                <a:spcPct val="110000"/>
              </a:lnSpc>
              <a:spcBef>
                <a:spcPct val="10000"/>
              </a:spcBef>
              <a:spcAft>
                <a:spcPct val="10000"/>
              </a:spcAft>
              <a:defRPr sz="2400">
                <a:solidFill>
                  <a:schemeClr val="tx1"/>
                </a:solidFill>
                <a:latin typeface="Georgia" pitchFamily="18" charset="0"/>
              </a:defRPr>
            </a:lvl8pPr>
            <a:lvl9pPr marL="3886200" indent="-228600" eaLnBrk="0" fontAlgn="base" hangingPunct="0">
              <a:lnSpc>
                <a:spcPct val="110000"/>
              </a:lnSpc>
              <a:spcBef>
                <a:spcPct val="10000"/>
              </a:spcBef>
              <a:spcAft>
                <a:spcPct val="10000"/>
              </a:spcAft>
              <a:defRPr sz="2400">
                <a:solidFill>
                  <a:schemeClr val="tx1"/>
                </a:solidFill>
                <a:latin typeface="Georgia" pitchFamily="18" charset="0"/>
              </a:defRPr>
            </a:lvl9pPr>
          </a:lstStyle>
          <a:p>
            <a:pPr eaLnBrk="1" hangingPunct="1">
              <a:lnSpc>
                <a:spcPct val="130000"/>
              </a:lnSpc>
              <a:spcBef>
                <a:spcPts val="600"/>
              </a:spcBef>
              <a:spcAft>
                <a:spcPts val="600"/>
              </a:spcAft>
              <a:buFontTx/>
              <a:buChar char="•"/>
            </a:pPr>
            <a:r>
              <a:rPr lang="en-CA" sz="2600">
                <a:solidFill>
                  <a:schemeClr val="bg1">
                    <a:lumMod val="50000"/>
                  </a:schemeClr>
                </a:solidFill>
                <a:latin typeface="Garamond" panose="02020404030301010803" pitchFamily="18" charset="0"/>
                <a:cs typeface="Times New Roman" pitchFamily="18" charset="0"/>
              </a:rPr>
              <a:t>Informed Graph Search</a:t>
            </a:r>
          </a:p>
          <a:p>
            <a:pPr eaLnBrk="1" hangingPunct="1">
              <a:lnSpc>
                <a:spcPct val="130000"/>
              </a:lnSpc>
              <a:spcBef>
                <a:spcPts val="600"/>
              </a:spcBef>
              <a:spcAft>
                <a:spcPts val="600"/>
              </a:spcAft>
              <a:buFontTx/>
              <a:buChar char="•"/>
            </a:pPr>
            <a:r>
              <a:rPr lang="en-CA" sz="2600" b="1" u="sng">
                <a:latin typeface="Garamond" panose="02020404030301010803" pitchFamily="18" charset="0"/>
                <a:cs typeface="Times New Roman" pitchFamily="18" charset="0"/>
              </a:rPr>
              <a:t>MST Algorithms</a:t>
            </a:r>
          </a:p>
          <a:p>
            <a:pPr eaLnBrk="1" hangingPunct="1">
              <a:lnSpc>
                <a:spcPct val="130000"/>
              </a:lnSpc>
              <a:spcBef>
                <a:spcPts val="600"/>
              </a:spcBef>
              <a:spcAft>
                <a:spcPts val="600"/>
              </a:spcAft>
              <a:buFontTx/>
              <a:buChar char="•"/>
            </a:pPr>
            <a:r>
              <a:rPr lang="en-CA" sz="2600">
                <a:latin typeface="Garamond" panose="02020404030301010803" pitchFamily="18" charset="0"/>
                <a:cs typeface="Times New Roman" pitchFamily="18" charset="0"/>
              </a:rPr>
              <a:t>Shortest Path Algorithms</a:t>
            </a:r>
          </a:p>
        </p:txBody>
      </p:sp>
    </p:spTree>
    <p:extLst>
      <p:ext uri="{BB962C8B-B14F-4D97-AF65-F5344CB8AC3E}">
        <p14:creationId xmlns:p14="http://schemas.microsoft.com/office/powerpoint/2010/main" val="1005005430"/>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20" name="TextBox 19">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Spanning Tree</a:t>
            </a:r>
          </a:p>
        </p:txBody>
      </p:sp>
      <p:sp>
        <p:nvSpPr>
          <p:cNvPr id="7" name="Rectangle 6"/>
          <p:cNvSpPr/>
          <p:nvPr/>
        </p:nvSpPr>
        <p:spPr>
          <a:xfrm>
            <a:off x="273868" y="1168541"/>
            <a:ext cx="11929442" cy="2234458"/>
          </a:xfrm>
          <a:prstGeom prst="rect">
            <a:avLst/>
          </a:prstGeom>
        </p:spPr>
        <p:txBody>
          <a:bodyPr wrap="square">
            <a:spAutoFit/>
          </a:bodyPr>
          <a:lstStyle/>
          <a:p>
            <a:pPr>
              <a:lnSpc>
                <a:spcPct val="130000"/>
              </a:lnSpc>
            </a:pPr>
            <a:r>
              <a:rPr lang="en-CA">
                <a:latin typeface="Garamond" panose="02020404030301010803" pitchFamily="18" charset="0"/>
              </a:rPr>
              <a:t>If G = (V, E) is a graph, then any </a:t>
            </a:r>
            <a:r>
              <a:rPr lang="en-CA" b="1">
                <a:latin typeface="Garamond" panose="02020404030301010803" pitchFamily="18" charset="0"/>
              </a:rPr>
              <a:t>subgraph of G </a:t>
            </a:r>
            <a:r>
              <a:rPr lang="en-CA">
                <a:latin typeface="Garamond" panose="02020404030301010803" pitchFamily="18" charset="0"/>
              </a:rPr>
              <a:t>that:</a:t>
            </a:r>
          </a:p>
          <a:p>
            <a:pPr marL="355600" indent="-355600">
              <a:lnSpc>
                <a:spcPct val="130000"/>
              </a:lnSpc>
              <a:buFont typeface="+mj-lt"/>
              <a:buAutoNum type="romanLcPeriod"/>
            </a:pPr>
            <a:r>
              <a:rPr lang="en-CA">
                <a:latin typeface="Garamond" panose="02020404030301010803" pitchFamily="18" charset="0"/>
              </a:rPr>
              <a:t>contains all vertices V of G and </a:t>
            </a:r>
          </a:p>
          <a:p>
            <a:pPr marL="355600" indent="-355600">
              <a:lnSpc>
                <a:spcPct val="130000"/>
              </a:lnSpc>
              <a:buFont typeface="+mj-lt"/>
              <a:buAutoNum type="romanLcPeriod"/>
            </a:pPr>
            <a:r>
              <a:rPr lang="en-CA">
                <a:latin typeface="Garamond" panose="02020404030301010803" pitchFamily="18" charset="0"/>
              </a:rPr>
              <a:t>is a tree </a:t>
            </a:r>
          </a:p>
          <a:p>
            <a:pPr>
              <a:lnSpc>
                <a:spcPct val="130000"/>
              </a:lnSpc>
            </a:pPr>
            <a:r>
              <a:rPr lang="en-CA">
                <a:latin typeface="Garamond" panose="02020404030301010803" pitchFamily="18" charset="0"/>
              </a:rPr>
              <a:t>is a </a:t>
            </a:r>
            <a:r>
              <a:rPr lang="en-CA" b="1">
                <a:latin typeface="Garamond" panose="02020404030301010803" pitchFamily="18" charset="0"/>
              </a:rPr>
              <a:t>spanning tree of G</a:t>
            </a:r>
            <a:r>
              <a:rPr lang="en-CA">
                <a:latin typeface="Garamond" panose="02020404030301010803" pitchFamily="18" charset="0"/>
              </a:rPr>
              <a:t>. </a:t>
            </a:r>
          </a:p>
        </p:txBody>
      </p:sp>
      <p:pic>
        <p:nvPicPr>
          <p:cNvPr id="3" name="Picture 2">
            <a:extLst>
              <a:ext uri="{FF2B5EF4-FFF2-40B4-BE49-F238E27FC236}">
                <a16:creationId xmlns:a16="http://schemas.microsoft.com/office/drawing/2014/main" id="{1BC49831-8752-78C6-E85E-0B6D62FDE9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3455002"/>
            <a:ext cx="10065353" cy="3211583"/>
          </a:xfrm>
          <a:prstGeom prst="rect">
            <a:avLst/>
          </a:prstGeom>
        </p:spPr>
      </p:pic>
    </p:spTree>
    <p:extLst>
      <p:ext uri="{BB962C8B-B14F-4D97-AF65-F5344CB8AC3E}">
        <p14:creationId xmlns:p14="http://schemas.microsoft.com/office/powerpoint/2010/main" val="3923729849"/>
      </p:ext>
    </p:extLst>
  </p:cSld>
  <p:clrMapOvr>
    <a:masterClrMapping/>
  </p:clrMapOvr>
  <mc:AlternateContent xmlns:mc="http://schemas.openxmlformats.org/markup-compatibility/2006" xmlns:p14="http://schemas.microsoft.com/office/powerpoint/2010/main">
    <mc:Choice Requires="p14">
      <p:transition p14:dur="250">
        <p:wipe dir="r"/>
      </p:transition>
    </mc:Choice>
    <mc:Fallback xmlns="">
      <p:transition>
        <p:wipe dir="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274C6F-BC54-93F9-69C5-94612C6CD3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00" y="1143000"/>
            <a:ext cx="8492259" cy="5638800"/>
          </a:xfrm>
          <a:prstGeom prst="rect">
            <a:avLst/>
          </a:prstGeom>
        </p:spPr>
      </p:pic>
      <p:sp>
        <p:nvSpPr>
          <p:cNvPr id="2" name="Rectangle 1"/>
          <p:cNvSpPr/>
          <p:nvPr/>
        </p:nvSpPr>
        <p:spPr>
          <a:xfrm>
            <a:off x="9677400" y="6400800"/>
            <a:ext cx="2394502" cy="430887"/>
          </a:xfrm>
          <a:prstGeom prst="rect">
            <a:avLst/>
          </a:prstGeom>
        </p:spPr>
        <p:txBody>
          <a:bodyPr wrap="none">
            <a:spAutoFit/>
          </a:bodyPr>
          <a:lstStyle/>
          <a:p>
            <a:r>
              <a:rPr lang="en-CA" sz="2000" b="1">
                <a:latin typeface="Garamond" panose="02020404030301010803" pitchFamily="18" charset="0"/>
              </a:rPr>
              <a:t>Muddy city problem</a:t>
            </a:r>
          </a:p>
        </p:txBody>
      </p:sp>
      <p:sp>
        <p:nvSpPr>
          <p:cNvPr id="8"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9" name="TextBox 8">
            <a:extLst>
              <a:ext uri="{FF2B5EF4-FFF2-40B4-BE49-F238E27FC236}">
                <a16:creationId xmlns:a16="http://schemas.microsoft.com/office/drawing/2014/main" id="{5777778B-D2C1-4113-873E-B7E286427A5A}"/>
              </a:ext>
            </a:extLst>
          </p:cNvPr>
          <p:cNvSpPr txBox="1"/>
          <p:nvPr/>
        </p:nvSpPr>
        <p:spPr>
          <a:xfrm>
            <a:off x="11310" y="657467"/>
            <a:ext cx="12180690" cy="535531"/>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a:t>
            </a:r>
          </a:p>
        </p:txBody>
      </p:sp>
    </p:spTree>
    <p:extLst>
      <p:ext uri="{BB962C8B-B14F-4D97-AF65-F5344CB8AC3E}">
        <p14:creationId xmlns:p14="http://schemas.microsoft.com/office/powerpoint/2010/main" val="18198781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09" name="TextBox 108">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 </a:t>
            </a:r>
            <a:r>
              <a:rPr lang="en-US" b="1" err="1">
                <a:solidFill>
                  <a:schemeClr val="tx2"/>
                </a:solidFill>
                <a:latin typeface="Garamond" panose="02020404030301010803" pitchFamily="18" charset="0"/>
              </a:rPr>
              <a:t>Kruskal’s</a:t>
            </a:r>
            <a:r>
              <a:rPr lang="en-US" b="1">
                <a:solidFill>
                  <a:schemeClr val="tx2"/>
                </a:solidFill>
                <a:latin typeface="Garamond" panose="02020404030301010803" pitchFamily="18" charset="0"/>
              </a:rPr>
              <a:t> Algorithm</a:t>
            </a:r>
          </a:p>
        </p:txBody>
      </p:sp>
      <p:pic>
        <p:nvPicPr>
          <p:cNvPr id="3" name="Picture 2">
            <a:extLst>
              <a:ext uri="{FF2B5EF4-FFF2-40B4-BE49-F238E27FC236}">
                <a16:creationId xmlns:a16="http://schemas.microsoft.com/office/drawing/2014/main" id="{A258F5CE-244D-0E95-7C66-46D1AA0F22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369" y="1295400"/>
            <a:ext cx="5760000" cy="3664083"/>
          </a:xfrm>
          <a:prstGeom prst="rect">
            <a:avLst/>
          </a:prstGeom>
        </p:spPr>
      </p:pic>
      <p:pic>
        <p:nvPicPr>
          <p:cNvPr id="7" name="Picture 6">
            <a:extLst>
              <a:ext uri="{FF2B5EF4-FFF2-40B4-BE49-F238E27FC236}">
                <a16:creationId xmlns:a16="http://schemas.microsoft.com/office/drawing/2014/main" id="{AA19E538-5071-5FEB-70E7-AB0A981312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2200" y="3146979"/>
            <a:ext cx="5760000" cy="3664083"/>
          </a:xfrm>
          <a:prstGeom prst="rect">
            <a:avLst/>
          </a:prstGeom>
        </p:spPr>
      </p:pic>
    </p:spTree>
    <p:extLst>
      <p:ext uri="{BB962C8B-B14F-4D97-AF65-F5344CB8AC3E}">
        <p14:creationId xmlns:p14="http://schemas.microsoft.com/office/powerpoint/2010/main" val="32540764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2"/>
          <p:cNvSpPr txBox="1">
            <a:spLocks/>
          </p:cNvSpPr>
          <p:nvPr/>
        </p:nvSpPr>
        <p:spPr>
          <a:xfrm>
            <a:off x="0" y="734"/>
            <a:ext cx="10668000" cy="651363"/>
          </a:xfrm>
          <a:prstGeom prst="rect">
            <a:avLst/>
          </a:prstGeom>
          <a:no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defPPr>
              <a:defRPr lang="en-CA"/>
            </a:defPPr>
            <a:lvl1pPr algn="ctr">
              <a:defRPr>
                <a:solidFill>
                  <a:schemeClr val="lt1"/>
                </a:solidFill>
                <a:latin typeface="+mn-lt"/>
              </a:defRPr>
            </a:lvl1pPr>
            <a:lvl2pPr>
              <a:defRPr>
                <a:solidFill>
                  <a:schemeClr val="lt1"/>
                </a:solidFill>
                <a:latin typeface="+mn-lt"/>
              </a:defRPr>
            </a:lvl2pPr>
            <a:lvl3pPr>
              <a:defRPr>
                <a:solidFill>
                  <a:schemeClr val="lt1"/>
                </a:solidFill>
                <a:latin typeface="+mn-lt"/>
              </a:defRPr>
            </a:lvl3pPr>
            <a:lvl4pPr>
              <a:defRPr>
                <a:solidFill>
                  <a:schemeClr val="lt1"/>
                </a:solidFill>
                <a:latin typeface="+mn-lt"/>
              </a:defRPr>
            </a:lvl4pPr>
            <a:lvl5pPr>
              <a:defRPr>
                <a:solidFill>
                  <a:schemeClr val="lt1"/>
                </a:solidFill>
                <a:latin typeface="+mn-lt"/>
              </a:defRPr>
            </a:lvl5pPr>
            <a:lvl6pPr>
              <a:defRPr>
                <a:solidFill>
                  <a:schemeClr val="lt1"/>
                </a:solidFill>
                <a:latin typeface="+mn-lt"/>
              </a:defRPr>
            </a:lvl6pPr>
            <a:lvl7pPr>
              <a:defRPr>
                <a:solidFill>
                  <a:schemeClr val="lt1"/>
                </a:solidFill>
                <a:latin typeface="+mn-lt"/>
              </a:defRPr>
            </a:lvl7pPr>
            <a:lvl8pPr>
              <a:defRPr>
                <a:solidFill>
                  <a:schemeClr val="lt1"/>
                </a:solidFill>
                <a:latin typeface="+mn-lt"/>
              </a:defRPr>
            </a:lvl8pPr>
            <a:lvl9pPr>
              <a:defRPr>
                <a:solidFill>
                  <a:schemeClr val="lt1"/>
                </a:solidFill>
                <a:latin typeface="+mn-lt"/>
              </a:defRPr>
            </a:lvl9pPr>
          </a:lstStyle>
          <a:p>
            <a:pPr algn="l"/>
            <a:r>
              <a:rPr lang="en-CA" sz="3600" b="1">
                <a:solidFill>
                  <a:schemeClr val="tx1"/>
                </a:solidFill>
                <a:latin typeface="Garamond" panose="02020404030301010803" pitchFamily="18" charset="0"/>
              </a:rPr>
              <a:t>MST Algorithms</a:t>
            </a:r>
            <a:endParaRPr lang="en-US" sz="3600" b="1">
              <a:solidFill>
                <a:schemeClr val="tx1"/>
              </a:solidFill>
              <a:latin typeface="Garamond" panose="02020404030301010803" pitchFamily="18" charset="0"/>
            </a:endParaRPr>
          </a:p>
        </p:txBody>
      </p:sp>
      <p:sp>
        <p:nvSpPr>
          <p:cNvPr id="109" name="TextBox 108">
            <a:extLst>
              <a:ext uri="{FF2B5EF4-FFF2-40B4-BE49-F238E27FC236}">
                <a16:creationId xmlns:a16="http://schemas.microsoft.com/office/drawing/2014/main" id="{5777778B-D2C1-4113-873E-B7E286427A5A}"/>
              </a:ext>
            </a:extLst>
          </p:cNvPr>
          <p:cNvSpPr txBox="1"/>
          <p:nvPr/>
        </p:nvSpPr>
        <p:spPr>
          <a:xfrm>
            <a:off x="11310" y="657467"/>
            <a:ext cx="12180690" cy="511102"/>
          </a:xfrm>
          <a:prstGeom prst="rect">
            <a:avLst/>
          </a:prstGeom>
          <a:noFill/>
        </p:spPr>
        <p:txBody>
          <a:bodyPr wrap="square">
            <a:spAutoFit/>
          </a:bodyPr>
          <a:lstStyle/>
          <a:p>
            <a:pPr indent="285750">
              <a:lnSpc>
                <a:spcPct val="120000"/>
              </a:lnSpc>
              <a:spcBef>
                <a:spcPct val="60000"/>
              </a:spcBef>
              <a:buFontTx/>
              <a:buChar char="•"/>
            </a:pPr>
            <a:r>
              <a:rPr lang="en-US" b="1">
                <a:solidFill>
                  <a:schemeClr val="tx2"/>
                </a:solidFill>
                <a:latin typeface="Garamond" panose="02020404030301010803" pitchFamily="18" charset="0"/>
              </a:rPr>
              <a:t>Muddy city problem: </a:t>
            </a:r>
            <a:r>
              <a:rPr lang="en-US" b="1" err="1">
                <a:solidFill>
                  <a:schemeClr val="tx2"/>
                </a:solidFill>
                <a:latin typeface="Garamond" panose="02020404030301010803" pitchFamily="18" charset="0"/>
              </a:rPr>
              <a:t>Kruskal’s</a:t>
            </a:r>
            <a:r>
              <a:rPr lang="en-US" b="1">
                <a:solidFill>
                  <a:schemeClr val="tx2"/>
                </a:solidFill>
                <a:latin typeface="Garamond" panose="02020404030301010803" pitchFamily="18" charset="0"/>
              </a:rPr>
              <a:t> Algorithm</a:t>
            </a:r>
          </a:p>
        </p:txBody>
      </p:sp>
      <p:pic>
        <p:nvPicPr>
          <p:cNvPr id="5" name="Picture 4">
            <a:extLst>
              <a:ext uri="{FF2B5EF4-FFF2-40B4-BE49-F238E27FC236}">
                <a16:creationId xmlns:a16="http://schemas.microsoft.com/office/drawing/2014/main" id="{5D54BF19-4B24-8F70-ED43-BB53875C84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438" y="1219200"/>
            <a:ext cx="5760000" cy="3664083"/>
          </a:xfrm>
          <a:prstGeom prst="rect">
            <a:avLst/>
          </a:prstGeom>
        </p:spPr>
      </p:pic>
      <p:pic>
        <p:nvPicPr>
          <p:cNvPr id="7" name="Picture 6">
            <a:extLst>
              <a:ext uri="{FF2B5EF4-FFF2-40B4-BE49-F238E27FC236}">
                <a16:creationId xmlns:a16="http://schemas.microsoft.com/office/drawing/2014/main" id="{A875967D-E089-27B5-9B68-80D3973C9B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23317" y="3124200"/>
            <a:ext cx="5760000" cy="3654516"/>
          </a:xfrm>
          <a:prstGeom prst="rect">
            <a:avLst/>
          </a:prstGeom>
        </p:spPr>
      </p:pic>
    </p:spTree>
    <p:extLst>
      <p:ext uri="{BB962C8B-B14F-4D97-AF65-F5344CB8AC3E}">
        <p14:creationId xmlns:p14="http://schemas.microsoft.com/office/powerpoint/2010/main" val="813646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Custom 1">
      <a:majorFont>
        <a:latin typeface="Garamond"/>
        <a:ea typeface=""/>
        <a:cs typeface=""/>
      </a:majorFont>
      <a:minorFont>
        <a:latin typeface="Garamon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980</Words>
  <Application>Microsoft Office PowerPoint</Application>
  <PresentationFormat>Widescreen</PresentationFormat>
  <Paragraphs>164</Paragraphs>
  <Slides>31</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Cambria Math</vt:lpstr>
      <vt:lpstr>Garamond</vt:lpstr>
      <vt:lpstr>Georgia</vt:lpstr>
      <vt:lpstr>Times New Roman</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Waterloo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akhamis</dc:creator>
  <cp:lastModifiedBy>Alaa Khamis</cp:lastModifiedBy>
  <cp:revision>1</cp:revision>
  <dcterms:created xsi:type="dcterms:W3CDTF">2008-10-10T01:21:18Z</dcterms:created>
  <dcterms:modified xsi:type="dcterms:W3CDTF">2025-03-20T10:09:40Z</dcterms:modified>
</cp:coreProperties>
</file>

<file path=docProps/thumbnail.jpeg>
</file>